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70" r:id="rId2"/>
    <p:sldId id="334" r:id="rId3"/>
    <p:sldId id="335" r:id="rId4"/>
    <p:sldId id="336" r:id="rId5"/>
    <p:sldId id="337" r:id="rId6"/>
    <p:sldId id="339" r:id="rId7"/>
    <p:sldId id="340" r:id="rId8"/>
    <p:sldId id="341" r:id="rId9"/>
    <p:sldId id="342" r:id="rId10"/>
    <p:sldId id="343" r:id="rId11"/>
    <p:sldId id="344" r:id="rId12"/>
    <p:sldId id="345" r:id="rId13"/>
    <p:sldId id="346" r:id="rId14"/>
    <p:sldId id="347" r:id="rId15"/>
    <p:sldId id="27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85"/>
    <a:srgbClr val="6F7271"/>
    <a:srgbClr val="93D500"/>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4EFB2A-6BEF-4D36-9BC6-14DF614B3819}" v="32" dt="2021-07-01T11:02:06.5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92" autoAdjust="0"/>
    <p:restoredTop sz="68508" autoAdjust="0"/>
  </p:normalViewPr>
  <p:slideViewPr>
    <p:cSldViewPr snapToGrid="0">
      <p:cViewPr varScale="1">
        <p:scale>
          <a:sx n="78" d="100"/>
          <a:sy n="78" d="100"/>
        </p:scale>
        <p:origin x="181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26" Type="http://schemas.openxmlformats.org/officeDocument/2006/relationships/customXml" Target="../customXml/item3.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mon Cox" userId="b37ade99-4059-4fc7-8aca-286f88120a41" providerId="ADAL" clId="{3F4EFB2A-6BEF-4D36-9BC6-14DF614B3819}"/>
    <pc:docChg chg="custSel delSld modSld">
      <pc:chgData name="Simon Cox" userId="b37ade99-4059-4fc7-8aca-286f88120a41" providerId="ADAL" clId="{3F4EFB2A-6BEF-4D36-9BC6-14DF614B3819}" dt="2021-07-01T11:01:46.311" v="296" actId="1076"/>
      <pc:docMkLst>
        <pc:docMk/>
      </pc:docMkLst>
      <pc:sldChg chg="del">
        <pc:chgData name="Simon Cox" userId="b37ade99-4059-4fc7-8aca-286f88120a41" providerId="ADAL" clId="{3F4EFB2A-6BEF-4D36-9BC6-14DF614B3819}" dt="2021-07-01T11:00:39.758" v="272" actId="47"/>
        <pc:sldMkLst>
          <pc:docMk/>
          <pc:sldMk cId="3341682445" sldId="258"/>
        </pc:sldMkLst>
      </pc:sldChg>
      <pc:sldChg chg="del">
        <pc:chgData name="Simon Cox" userId="b37ade99-4059-4fc7-8aca-286f88120a41" providerId="ADAL" clId="{3F4EFB2A-6BEF-4D36-9BC6-14DF614B3819}" dt="2021-07-01T11:00:40.612" v="273" actId="47"/>
        <pc:sldMkLst>
          <pc:docMk/>
          <pc:sldMk cId="950468033" sldId="259"/>
        </pc:sldMkLst>
      </pc:sldChg>
      <pc:sldChg chg="del">
        <pc:chgData name="Simon Cox" userId="b37ade99-4059-4fc7-8aca-286f88120a41" providerId="ADAL" clId="{3F4EFB2A-6BEF-4D36-9BC6-14DF614B3819}" dt="2021-07-01T11:00:41.206" v="274" actId="47"/>
        <pc:sldMkLst>
          <pc:docMk/>
          <pc:sldMk cId="3550209286" sldId="262"/>
        </pc:sldMkLst>
      </pc:sldChg>
      <pc:sldChg chg="del">
        <pc:chgData name="Simon Cox" userId="b37ade99-4059-4fc7-8aca-286f88120a41" providerId="ADAL" clId="{3F4EFB2A-6BEF-4D36-9BC6-14DF614B3819}" dt="2021-07-01T11:00:41.813" v="275" actId="47"/>
        <pc:sldMkLst>
          <pc:docMk/>
          <pc:sldMk cId="3302480413" sldId="263"/>
        </pc:sldMkLst>
      </pc:sldChg>
      <pc:sldChg chg="del">
        <pc:chgData name="Simon Cox" userId="b37ade99-4059-4fc7-8aca-286f88120a41" providerId="ADAL" clId="{3F4EFB2A-6BEF-4D36-9BC6-14DF614B3819}" dt="2021-07-01T11:00:42.961" v="277" actId="47"/>
        <pc:sldMkLst>
          <pc:docMk/>
          <pc:sldMk cId="408655238" sldId="266"/>
        </pc:sldMkLst>
      </pc:sldChg>
      <pc:sldChg chg="del">
        <pc:chgData name="Simon Cox" userId="b37ade99-4059-4fc7-8aca-286f88120a41" providerId="ADAL" clId="{3F4EFB2A-6BEF-4D36-9BC6-14DF614B3819}" dt="2021-07-01T11:00:42.392" v="276" actId="47"/>
        <pc:sldMkLst>
          <pc:docMk/>
          <pc:sldMk cId="4018189537" sldId="267"/>
        </pc:sldMkLst>
      </pc:sldChg>
      <pc:sldChg chg="del">
        <pc:chgData name="Simon Cox" userId="b37ade99-4059-4fc7-8aca-286f88120a41" providerId="ADAL" clId="{3F4EFB2A-6BEF-4D36-9BC6-14DF614B3819}" dt="2021-07-01T11:00:46.070" v="282" actId="47"/>
        <pc:sldMkLst>
          <pc:docMk/>
          <pc:sldMk cId="3275268578" sldId="271"/>
        </pc:sldMkLst>
      </pc:sldChg>
      <pc:sldChg chg="del">
        <pc:chgData name="Simon Cox" userId="b37ade99-4059-4fc7-8aca-286f88120a41" providerId="ADAL" clId="{3F4EFB2A-6BEF-4D36-9BC6-14DF614B3819}" dt="2021-07-01T11:00:43.516" v="278" actId="47"/>
        <pc:sldMkLst>
          <pc:docMk/>
          <pc:sldMk cId="2698554543" sldId="272"/>
        </pc:sldMkLst>
      </pc:sldChg>
      <pc:sldChg chg="del">
        <pc:chgData name="Simon Cox" userId="b37ade99-4059-4fc7-8aca-286f88120a41" providerId="ADAL" clId="{3F4EFB2A-6BEF-4D36-9BC6-14DF614B3819}" dt="2021-07-01T11:00:44.366" v="279" actId="47"/>
        <pc:sldMkLst>
          <pc:docMk/>
          <pc:sldMk cId="2209349885" sldId="273"/>
        </pc:sldMkLst>
      </pc:sldChg>
      <pc:sldChg chg="del">
        <pc:chgData name="Simon Cox" userId="b37ade99-4059-4fc7-8aca-286f88120a41" providerId="ADAL" clId="{3F4EFB2A-6BEF-4D36-9BC6-14DF614B3819}" dt="2021-07-01T11:00:44.983" v="280" actId="47"/>
        <pc:sldMkLst>
          <pc:docMk/>
          <pc:sldMk cId="4118694240" sldId="274"/>
        </pc:sldMkLst>
      </pc:sldChg>
      <pc:sldChg chg="del">
        <pc:chgData name="Simon Cox" userId="b37ade99-4059-4fc7-8aca-286f88120a41" providerId="ADAL" clId="{3F4EFB2A-6BEF-4D36-9BC6-14DF614B3819}" dt="2021-07-01T11:00:45.569" v="281" actId="47"/>
        <pc:sldMkLst>
          <pc:docMk/>
          <pc:sldMk cId="3369527693" sldId="275"/>
        </pc:sldMkLst>
      </pc:sldChg>
      <pc:sldChg chg="del">
        <pc:chgData name="Simon Cox" userId="b37ade99-4059-4fc7-8aca-286f88120a41" providerId="ADAL" clId="{3F4EFB2A-6BEF-4D36-9BC6-14DF614B3819}" dt="2021-07-01T11:00:46.941" v="283" actId="47"/>
        <pc:sldMkLst>
          <pc:docMk/>
          <pc:sldMk cId="1138203355" sldId="276"/>
        </pc:sldMkLst>
      </pc:sldChg>
      <pc:sldChg chg="del">
        <pc:chgData name="Simon Cox" userId="b37ade99-4059-4fc7-8aca-286f88120a41" providerId="ADAL" clId="{3F4EFB2A-6BEF-4D36-9BC6-14DF614B3819}" dt="2021-07-01T11:00:49.860" v="284" actId="47"/>
        <pc:sldMkLst>
          <pc:docMk/>
          <pc:sldMk cId="728196107" sldId="293"/>
        </pc:sldMkLst>
      </pc:sldChg>
      <pc:sldChg chg="addSp delSp modSp del mod">
        <pc:chgData name="Simon Cox" userId="b37ade99-4059-4fc7-8aca-286f88120a41" providerId="ADAL" clId="{3F4EFB2A-6BEF-4D36-9BC6-14DF614B3819}" dt="2021-07-01T10:48:39.285" v="17" actId="47"/>
        <pc:sldMkLst>
          <pc:docMk/>
          <pc:sldMk cId="4061986244" sldId="327"/>
        </pc:sldMkLst>
        <pc:spChg chg="del">
          <ac:chgData name="Simon Cox" userId="b37ade99-4059-4fc7-8aca-286f88120a41" providerId="ADAL" clId="{3F4EFB2A-6BEF-4D36-9BC6-14DF614B3819}" dt="2021-07-01T10:48:03.230" v="7" actId="21"/>
          <ac:spMkLst>
            <pc:docMk/>
            <pc:sldMk cId="4061986244" sldId="327"/>
            <ac:spMk id="4" creationId="{926DE45F-1250-469E-928F-F87085EF01DD}"/>
          </ac:spMkLst>
        </pc:spChg>
        <pc:spChg chg="del">
          <ac:chgData name="Simon Cox" userId="b37ade99-4059-4fc7-8aca-286f88120a41" providerId="ADAL" clId="{3F4EFB2A-6BEF-4D36-9BC6-14DF614B3819}" dt="2021-07-01T10:48:03.230" v="7" actId="21"/>
          <ac:spMkLst>
            <pc:docMk/>
            <pc:sldMk cId="4061986244" sldId="327"/>
            <ac:spMk id="5" creationId="{ABD7A916-399A-48E1-AA9E-D38F70FF5D70}"/>
          </ac:spMkLst>
        </pc:spChg>
        <pc:spChg chg="del">
          <ac:chgData name="Simon Cox" userId="b37ade99-4059-4fc7-8aca-286f88120a41" providerId="ADAL" clId="{3F4EFB2A-6BEF-4D36-9BC6-14DF614B3819}" dt="2021-07-01T10:48:03.230" v="7" actId="21"/>
          <ac:spMkLst>
            <pc:docMk/>
            <pc:sldMk cId="4061986244" sldId="327"/>
            <ac:spMk id="6" creationId="{715C8CFC-8C94-4AAB-916C-485EC5C2EE30}"/>
          </ac:spMkLst>
        </pc:spChg>
        <pc:spChg chg="add mod">
          <ac:chgData name="Simon Cox" userId="b37ade99-4059-4fc7-8aca-286f88120a41" providerId="ADAL" clId="{3F4EFB2A-6BEF-4D36-9BC6-14DF614B3819}" dt="2021-07-01T10:48:03.230" v="7" actId="21"/>
          <ac:spMkLst>
            <pc:docMk/>
            <pc:sldMk cId="4061986244" sldId="327"/>
            <ac:spMk id="7" creationId="{9F900E08-1D0D-4BB4-B394-24A524BE3AE7}"/>
          </ac:spMkLst>
        </pc:spChg>
      </pc:sldChg>
      <pc:sldChg chg="addSp delSp modSp del mod">
        <pc:chgData name="Simon Cox" userId="b37ade99-4059-4fc7-8aca-286f88120a41" providerId="ADAL" clId="{3F4EFB2A-6BEF-4D36-9BC6-14DF614B3819}" dt="2021-07-01T10:51:25.968" v="114" actId="47"/>
        <pc:sldMkLst>
          <pc:docMk/>
          <pc:sldMk cId="2583983286" sldId="328"/>
        </pc:sldMkLst>
        <pc:spChg chg="del">
          <ac:chgData name="Simon Cox" userId="b37ade99-4059-4fc7-8aca-286f88120a41" providerId="ADAL" clId="{3F4EFB2A-6BEF-4D36-9BC6-14DF614B3819}" dt="2021-07-01T10:49:19.809" v="25" actId="21"/>
          <ac:spMkLst>
            <pc:docMk/>
            <pc:sldMk cId="2583983286" sldId="328"/>
            <ac:spMk id="4" creationId="{926DE45F-1250-469E-928F-F87085EF01DD}"/>
          </ac:spMkLst>
        </pc:spChg>
        <pc:spChg chg="add mod">
          <ac:chgData name="Simon Cox" userId="b37ade99-4059-4fc7-8aca-286f88120a41" providerId="ADAL" clId="{3F4EFB2A-6BEF-4D36-9BC6-14DF614B3819}" dt="2021-07-01T10:49:19.809" v="25" actId="21"/>
          <ac:spMkLst>
            <pc:docMk/>
            <pc:sldMk cId="2583983286" sldId="328"/>
            <ac:spMk id="6" creationId="{5AC93972-125C-4E97-B951-2F609FF3C9B9}"/>
          </ac:spMkLst>
        </pc:spChg>
        <pc:picChg chg="del">
          <ac:chgData name="Simon Cox" userId="b37ade99-4059-4fc7-8aca-286f88120a41" providerId="ADAL" clId="{3F4EFB2A-6BEF-4D36-9BC6-14DF614B3819}" dt="2021-07-01T10:49:19.809" v="25" actId="21"/>
          <ac:picMkLst>
            <pc:docMk/>
            <pc:sldMk cId="2583983286" sldId="328"/>
            <ac:picMk id="5" creationId="{85FCFE98-4604-4526-857B-5240A103C06A}"/>
          </ac:picMkLst>
        </pc:picChg>
        <pc:cxnChg chg="del">
          <ac:chgData name="Simon Cox" userId="b37ade99-4059-4fc7-8aca-286f88120a41" providerId="ADAL" clId="{3F4EFB2A-6BEF-4D36-9BC6-14DF614B3819}" dt="2021-07-01T10:49:19.809" v="25" actId="21"/>
          <ac:cxnSpMkLst>
            <pc:docMk/>
            <pc:sldMk cId="2583983286" sldId="328"/>
            <ac:cxnSpMk id="11" creationId="{353DFC0B-8A9A-4622-A2D4-79EB35A9C6EF}"/>
          </ac:cxnSpMkLst>
        </pc:cxnChg>
        <pc:cxnChg chg="del">
          <ac:chgData name="Simon Cox" userId="b37ade99-4059-4fc7-8aca-286f88120a41" providerId="ADAL" clId="{3F4EFB2A-6BEF-4D36-9BC6-14DF614B3819}" dt="2021-07-01T10:49:28.503" v="27" actId="21"/>
          <ac:cxnSpMkLst>
            <pc:docMk/>
            <pc:sldMk cId="2583983286" sldId="328"/>
            <ac:cxnSpMk id="12" creationId="{AC6C4DBA-0992-4E6D-AC7A-216076324FB2}"/>
          </ac:cxnSpMkLst>
        </pc:cxnChg>
      </pc:sldChg>
      <pc:sldChg chg="del">
        <pc:chgData name="Simon Cox" userId="b37ade99-4059-4fc7-8aca-286f88120a41" providerId="ADAL" clId="{3F4EFB2A-6BEF-4D36-9BC6-14DF614B3819}" dt="2021-07-01T10:51:50.059" v="115" actId="47"/>
        <pc:sldMkLst>
          <pc:docMk/>
          <pc:sldMk cId="2722230574" sldId="329"/>
        </pc:sldMkLst>
      </pc:sldChg>
      <pc:sldChg chg="addSp delSp modSp del mod">
        <pc:chgData name="Simon Cox" userId="b37ade99-4059-4fc7-8aca-286f88120a41" providerId="ADAL" clId="{3F4EFB2A-6BEF-4D36-9BC6-14DF614B3819}" dt="2021-07-01T10:55:22.865" v="187" actId="47"/>
        <pc:sldMkLst>
          <pc:docMk/>
          <pc:sldMk cId="2851033708" sldId="330"/>
        </pc:sldMkLst>
        <pc:spChg chg="del mod">
          <ac:chgData name="Simon Cox" userId="b37ade99-4059-4fc7-8aca-286f88120a41" providerId="ADAL" clId="{3F4EFB2A-6BEF-4D36-9BC6-14DF614B3819}" dt="2021-07-01T10:52:31.112" v="123" actId="478"/>
          <ac:spMkLst>
            <pc:docMk/>
            <pc:sldMk cId="2851033708" sldId="330"/>
            <ac:spMk id="2" creationId="{CDCBC7CB-E899-4270-977F-AE930A8997F8}"/>
          </ac:spMkLst>
        </pc:spChg>
        <pc:spChg chg="del">
          <ac:chgData name="Simon Cox" userId="b37ade99-4059-4fc7-8aca-286f88120a41" providerId="ADAL" clId="{3F4EFB2A-6BEF-4D36-9BC6-14DF614B3819}" dt="2021-07-01T10:52:42.761" v="124" actId="21"/>
          <ac:spMkLst>
            <pc:docMk/>
            <pc:sldMk cId="2851033708" sldId="330"/>
            <ac:spMk id="4" creationId="{089382EE-9EE6-4AC2-BFFF-D52F67EF6DAD}"/>
          </ac:spMkLst>
        </pc:spChg>
        <pc:spChg chg="add mod">
          <ac:chgData name="Simon Cox" userId="b37ade99-4059-4fc7-8aca-286f88120a41" providerId="ADAL" clId="{3F4EFB2A-6BEF-4D36-9BC6-14DF614B3819}" dt="2021-07-01T10:52:42.761" v="124" actId="21"/>
          <ac:spMkLst>
            <pc:docMk/>
            <pc:sldMk cId="2851033708" sldId="330"/>
            <ac:spMk id="6" creationId="{2A517912-880D-47C6-8F1F-0E74681C8760}"/>
          </ac:spMkLst>
        </pc:spChg>
        <pc:picChg chg="del">
          <ac:chgData name="Simon Cox" userId="b37ade99-4059-4fc7-8aca-286f88120a41" providerId="ADAL" clId="{3F4EFB2A-6BEF-4D36-9BC6-14DF614B3819}" dt="2021-07-01T10:52:42.761" v="124" actId="21"/>
          <ac:picMkLst>
            <pc:docMk/>
            <pc:sldMk cId="2851033708" sldId="330"/>
            <ac:picMk id="7" creationId="{0ECC9C8E-25FC-4D64-B8C8-7978D499D776}"/>
          </ac:picMkLst>
        </pc:picChg>
      </pc:sldChg>
      <pc:sldChg chg="addSp delSp modSp del mod">
        <pc:chgData name="Simon Cox" userId="b37ade99-4059-4fc7-8aca-286f88120a41" providerId="ADAL" clId="{3F4EFB2A-6BEF-4D36-9BC6-14DF614B3819}" dt="2021-07-01T10:57:07.960" v="208" actId="47"/>
        <pc:sldMkLst>
          <pc:docMk/>
          <pc:sldMk cId="3225671813" sldId="331"/>
        </pc:sldMkLst>
        <pc:spChg chg="mod">
          <ac:chgData name="Simon Cox" userId="b37ade99-4059-4fc7-8aca-286f88120a41" providerId="ADAL" clId="{3F4EFB2A-6BEF-4D36-9BC6-14DF614B3819}" dt="2021-07-01T10:55:39.347" v="188" actId="21"/>
          <ac:spMkLst>
            <pc:docMk/>
            <pc:sldMk cId="3225671813" sldId="331"/>
            <ac:spMk id="2" creationId="{06DBF45A-00EC-4DF3-B19C-D5AA8C30109D}"/>
          </ac:spMkLst>
        </pc:spChg>
        <pc:spChg chg="del">
          <ac:chgData name="Simon Cox" userId="b37ade99-4059-4fc7-8aca-286f88120a41" providerId="ADAL" clId="{3F4EFB2A-6BEF-4D36-9BC6-14DF614B3819}" dt="2021-07-01T10:56:19.740" v="195" actId="21"/>
          <ac:spMkLst>
            <pc:docMk/>
            <pc:sldMk cId="3225671813" sldId="331"/>
            <ac:spMk id="4" creationId="{673B203B-99A7-4060-8BC4-2A4AD9DCE317}"/>
          </ac:spMkLst>
        </pc:spChg>
        <pc:spChg chg="add mod">
          <ac:chgData name="Simon Cox" userId="b37ade99-4059-4fc7-8aca-286f88120a41" providerId="ADAL" clId="{3F4EFB2A-6BEF-4D36-9BC6-14DF614B3819}" dt="2021-07-01T10:56:19.740" v="195" actId="21"/>
          <ac:spMkLst>
            <pc:docMk/>
            <pc:sldMk cId="3225671813" sldId="331"/>
            <ac:spMk id="6" creationId="{CA21A467-996E-4244-B8A8-0056793EB3B8}"/>
          </ac:spMkLst>
        </pc:spChg>
      </pc:sldChg>
      <pc:sldChg chg="addSp delSp modSp del mod">
        <pc:chgData name="Simon Cox" userId="b37ade99-4059-4fc7-8aca-286f88120a41" providerId="ADAL" clId="{3F4EFB2A-6BEF-4D36-9BC6-14DF614B3819}" dt="2021-07-01T10:59:25.945" v="260" actId="47"/>
        <pc:sldMkLst>
          <pc:docMk/>
          <pc:sldMk cId="2288134655" sldId="332"/>
        </pc:sldMkLst>
        <pc:spChg chg="mod">
          <ac:chgData name="Simon Cox" userId="b37ade99-4059-4fc7-8aca-286f88120a41" providerId="ADAL" clId="{3F4EFB2A-6BEF-4D36-9BC6-14DF614B3819}" dt="2021-07-01T10:57:14.119" v="209" actId="21"/>
          <ac:spMkLst>
            <pc:docMk/>
            <pc:sldMk cId="2288134655" sldId="332"/>
            <ac:spMk id="2" creationId="{7F0C30E1-4FCE-4484-AA43-BCAFAAE606F2}"/>
          </ac:spMkLst>
        </pc:spChg>
        <pc:spChg chg="del">
          <ac:chgData name="Simon Cox" userId="b37ade99-4059-4fc7-8aca-286f88120a41" providerId="ADAL" clId="{3F4EFB2A-6BEF-4D36-9BC6-14DF614B3819}" dt="2021-07-01T10:57:29.589" v="211" actId="21"/>
          <ac:spMkLst>
            <pc:docMk/>
            <pc:sldMk cId="2288134655" sldId="332"/>
            <ac:spMk id="4" creationId="{7DF23E4D-8CDD-458C-B46A-444D64A47C67}"/>
          </ac:spMkLst>
        </pc:spChg>
        <pc:spChg chg="add mod">
          <ac:chgData name="Simon Cox" userId="b37ade99-4059-4fc7-8aca-286f88120a41" providerId="ADAL" clId="{3F4EFB2A-6BEF-4D36-9BC6-14DF614B3819}" dt="2021-07-01T10:57:29.589" v="211" actId="21"/>
          <ac:spMkLst>
            <pc:docMk/>
            <pc:sldMk cId="2288134655" sldId="332"/>
            <ac:spMk id="7" creationId="{05A6719C-DA06-45D6-A8C5-E41C61FE217E}"/>
          </ac:spMkLst>
        </pc:spChg>
        <pc:picChg chg="del">
          <ac:chgData name="Simon Cox" userId="b37ade99-4059-4fc7-8aca-286f88120a41" providerId="ADAL" clId="{3F4EFB2A-6BEF-4D36-9BC6-14DF614B3819}" dt="2021-07-01T10:58:37.366" v="248" actId="21"/>
          <ac:picMkLst>
            <pc:docMk/>
            <pc:sldMk cId="2288134655" sldId="332"/>
            <ac:picMk id="6" creationId="{8B6BAFE8-B65C-400C-B3DF-17268A89FDD5}"/>
          </ac:picMkLst>
        </pc:picChg>
      </pc:sldChg>
      <pc:sldChg chg="addSp delSp modSp del mod">
        <pc:chgData name="Simon Cox" userId="b37ade99-4059-4fc7-8aca-286f88120a41" providerId="ADAL" clId="{3F4EFB2A-6BEF-4D36-9BC6-14DF614B3819}" dt="2021-07-01T11:00:29.186" v="271" actId="47"/>
        <pc:sldMkLst>
          <pc:docMk/>
          <pc:sldMk cId="841797541" sldId="333"/>
        </pc:sldMkLst>
        <pc:spChg chg="mod">
          <ac:chgData name="Simon Cox" userId="b37ade99-4059-4fc7-8aca-286f88120a41" providerId="ADAL" clId="{3F4EFB2A-6BEF-4D36-9BC6-14DF614B3819}" dt="2021-07-01T10:59:30.941" v="261" actId="21"/>
          <ac:spMkLst>
            <pc:docMk/>
            <pc:sldMk cId="841797541" sldId="333"/>
            <ac:spMk id="2" creationId="{3D297487-E816-4D78-BAAA-8F11DB017EC1}"/>
          </ac:spMkLst>
        </pc:spChg>
        <pc:spChg chg="del">
          <ac:chgData name="Simon Cox" userId="b37ade99-4059-4fc7-8aca-286f88120a41" providerId="ADAL" clId="{3F4EFB2A-6BEF-4D36-9BC6-14DF614B3819}" dt="2021-07-01T10:59:46.619" v="263" actId="21"/>
          <ac:spMkLst>
            <pc:docMk/>
            <pc:sldMk cId="841797541" sldId="333"/>
            <ac:spMk id="4" creationId="{11048D0F-8A38-4E23-88A9-E19C7C4E681A}"/>
          </ac:spMkLst>
        </pc:spChg>
        <pc:spChg chg="add mod">
          <ac:chgData name="Simon Cox" userId="b37ade99-4059-4fc7-8aca-286f88120a41" providerId="ADAL" clId="{3F4EFB2A-6BEF-4D36-9BC6-14DF614B3819}" dt="2021-07-01T10:59:46.619" v="263" actId="21"/>
          <ac:spMkLst>
            <pc:docMk/>
            <pc:sldMk cId="841797541" sldId="333"/>
            <ac:spMk id="6" creationId="{DCB35223-14DB-4583-88B7-EEB7DE912D73}"/>
          </ac:spMkLst>
        </pc:spChg>
      </pc:sldChg>
      <pc:sldChg chg="modSp mod">
        <pc:chgData name="Simon Cox" userId="b37ade99-4059-4fc7-8aca-286f88120a41" providerId="ADAL" clId="{3F4EFB2A-6BEF-4D36-9BC6-14DF614B3819}" dt="2021-07-01T11:01:46.311" v="296" actId="1076"/>
        <pc:sldMkLst>
          <pc:docMk/>
          <pc:sldMk cId="3248980432" sldId="335"/>
        </pc:sldMkLst>
        <pc:spChg chg="mod">
          <ac:chgData name="Simon Cox" userId="b37ade99-4059-4fc7-8aca-286f88120a41" providerId="ADAL" clId="{3F4EFB2A-6BEF-4D36-9BC6-14DF614B3819}" dt="2021-07-01T11:01:42.889" v="295" actId="1076"/>
          <ac:spMkLst>
            <pc:docMk/>
            <pc:sldMk cId="3248980432" sldId="335"/>
            <ac:spMk id="8" creationId="{9DC15EB7-845A-48FB-814A-A2C20A2DACB8}"/>
          </ac:spMkLst>
        </pc:spChg>
        <pc:picChg chg="mod">
          <ac:chgData name="Simon Cox" userId="b37ade99-4059-4fc7-8aca-286f88120a41" providerId="ADAL" clId="{3F4EFB2A-6BEF-4D36-9BC6-14DF614B3819}" dt="2021-07-01T11:01:46.311" v="296" actId="1076"/>
          <ac:picMkLst>
            <pc:docMk/>
            <pc:sldMk cId="3248980432" sldId="335"/>
            <ac:picMk id="9" creationId="{3B963051-4AFE-4B34-99D6-8BB7BBC9A30B}"/>
          </ac:picMkLst>
        </pc:picChg>
      </pc:sldChg>
      <pc:sldChg chg="modNotesTx">
        <pc:chgData name="Simon Cox" userId="b37ade99-4059-4fc7-8aca-286f88120a41" providerId="ADAL" clId="{3F4EFB2A-6BEF-4D36-9BC6-14DF614B3819}" dt="2021-07-01T10:46:50.600" v="2" actId="5793"/>
        <pc:sldMkLst>
          <pc:docMk/>
          <pc:sldMk cId="2367048563" sldId="340"/>
        </pc:sldMkLst>
      </pc:sldChg>
      <pc:sldChg chg="addSp delSp modSp mod">
        <pc:chgData name="Simon Cox" userId="b37ade99-4059-4fc7-8aca-286f88120a41" providerId="ADAL" clId="{3F4EFB2A-6BEF-4D36-9BC6-14DF614B3819}" dt="2021-07-01T10:48:35.178" v="16" actId="1076"/>
        <pc:sldMkLst>
          <pc:docMk/>
          <pc:sldMk cId="310688967" sldId="342"/>
        </pc:sldMkLst>
        <pc:spChg chg="mod">
          <ac:chgData name="Simon Cox" userId="b37ade99-4059-4fc7-8aca-286f88120a41" providerId="ADAL" clId="{3F4EFB2A-6BEF-4D36-9BC6-14DF614B3819}" dt="2021-07-01T10:47:51.405" v="6" actId="20577"/>
          <ac:spMkLst>
            <pc:docMk/>
            <pc:sldMk cId="310688967" sldId="342"/>
            <ac:spMk id="5" creationId="{9CE09544-C9B2-4D67-A2A8-BA1B8042EB0F}"/>
          </ac:spMkLst>
        </pc:spChg>
        <pc:spChg chg="add mod">
          <ac:chgData name="Simon Cox" userId="b37ade99-4059-4fc7-8aca-286f88120a41" providerId="ADAL" clId="{3F4EFB2A-6BEF-4D36-9BC6-14DF614B3819}" dt="2021-07-01T10:48:26.673" v="15" actId="255"/>
          <ac:spMkLst>
            <pc:docMk/>
            <pc:sldMk cId="310688967" sldId="342"/>
            <ac:spMk id="8" creationId="{4381484D-1EBE-4E44-B8CF-C3DA973721D1}"/>
          </ac:spMkLst>
        </pc:spChg>
        <pc:spChg chg="add mod">
          <ac:chgData name="Simon Cox" userId="b37ade99-4059-4fc7-8aca-286f88120a41" providerId="ADAL" clId="{3F4EFB2A-6BEF-4D36-9BC6-14DF614B3819}" dt="2021-07-01T10:48:35.178" v="16" actId="1076"/>
          <ac:spMkLst>
            <pc:docMk/>
            <pc:sldMk cId="310688967" sldId="342"/>
            <ac:spMk id="9" creationId="{B3112E30-DE83-4DDC-831D-1CCEC67E1F50}"/>
          </ac:spMkLst>
        </pc:spChg>
        <pc:spChg chg="del">
          <ac:chgData name="Simon Cox" userId="b37ade99-4059-4fc7-8aca-286f88120a41" providerId="ADAL" clId="{3F4EFB2A-6BEF-4D36-9BC6-14DF614B3819}" dt="2021-07-01T10:47:45.994" v="3" actId="478"/>
          <ac:spMkLst>
            <pc:docMk/>
            <pc:sldMk cId="310688967" sldId="342"/>
            <ac:spMk id="10" creationId="{07FB6782-1D09-4C33-B154-57510836368E}"/>
          </ac:spMkLst>
        </pc:spChg>
        <pc:spChg chg="add mod">
          <ac:chgData name="Simon Cox" userId="b37ade99-4059-4fc7-8aca-286f88120a41" providerId="ADAL" clId="{3F4EFB2A-6BEF-4D36-9BC6-14DF614B3819}" dt="2021-07-01T10:48:35.178" v="16" actId="1076"/>
          <ac:spMkLst>
            <pc:docMk/>
            <pc:sldMk cId="310688967" sldId="342"/>
            <ac:spMk id="12" creationId="{4C2370A1-A3E2-4C5D-9596-6686C86816D8}"/>
          </ac:spMkLst>
        </pc:spChg>
        <pc:picChg chg="del">
          <ac:chgData name="Simon Cox" userId="b37ade99-4059-4fc7-8aca-286f88120a41" providerId="ADAL" clId="{3F4EFB2A-6BEF-4D36-9BC6-14DF614B3819}" dt="2021-07-01T10:47:46.963" v="4" actId="478"/>
          <ac:picMkLst>
            <pc:docMk/>
            <pc:sldMk cId="310688967" sldId="342"/>
            <ac:picMk id="11" creationId="{3C1B0E95-80E5-45A0-A041-2C3C73D466D8}"/>
          </ac:picMkLst>
        </pc:picChg>
      </pc:sldChg>
      <pc:sldChg chg="addSp delSp modSp mod modNotesTx">
        <pc:chgData name="Simon Cox" userId="b37ade99-4059-4fc7-8aca-286f88120a41" providerId="ADAL" clId="{3F4EFB2A-6BEF-4D36-9BC6-14DF614B3819}" dt="2021-07-01T10:51:17.421" v="113" actId="20577"/>
        <pc:sldMkLst>
          <pc:docMk/>
          <pc:sldMk cId="4221431819" sldId="343"/>
        </pc:sldMkLst>
        <pc:spChg chg="mod">
          <ac:chgData name="Simon Cox" userId="b37ade99-4059-4fc7-8aca-286f88120a41" providerId="ADAL" clId="{3F4EFB2A-6BEF-4D36-9BC6-14DF614B3819}" dt="2021-07-01T10:48:50.678" v="19" actId="20577"/>
          <ac:spMkLst>
            <pc:docMk/>
            <pc:sldMk cId="4221431819" sldId="343"/>
            <ac:spMk id="5" creationId="{9CE09544-C9B2-4D67-A2A8-BA1B8042EB0F}"/>
          </ac:spMkLst>
        </pc:spChg>
        <pc:spChg chg="del">
          <ac:chgData name="Simon Cox" userId="b37ade99-4059-4fc7-8aca-286f88120a41" providerId="ADAL" clId="{3F4EFB2A-6BEF-4D36-9BC6-14DF614B3819}" dt="2021-07-01T10:48:59.696" v="23" actId="478"/>
          <ac:spMkLst>
            <pc:docMk/>
            <pc:sldMk cId="4221431819" sldId="343"/>
            <ac:spMk id="8" creationId="{4381484D-1EBE-4E44-B8CF-C3DA973721D1}"/>
          </ac:spMkLst>
        </pc:spChg>
        <pc:spChg chg="del">
          <ac:chgData name="Simon Cox" userId="b37ade99-4059-4fc7-8aca-286f88120a41" providerId="ADAL" clId="{3F4EFB2A-6BEF-4D36-9BC6-14DF614B3819}" dt="2021-07-01T10:48:57.592" v="22" actId="478"/>
          <ac:spMkLst>
            <pc:docMk/>
            <pc:sldMk cId="4221431819" sldId="343"/>
            <ac:spMk id="9" creationId="{B3112E30-DE83-4DDC-831D-1CCEC67E1F50}"/>
          </ac:spMkLst>
        </pc:spChg>
        <pc:spChg chg="add mod">
          <ac:chgData name="Simon Cox" userId="b37ade99-4059-4fc7-8aca-286f88120a41" providerId="ADAL" clId="{3F4EFB2A-6BEF-4D36-9BC6-14DF614B3819}" dt="2021-07-01T10:50:31.221" v="56" actId="20577"/>
          <ac:spMkLst>
            <pc:docMk/>
            <pc:sldMk cId="4221431819" sldId="343"/>
            <ac:spMk id="10" creationId="{A83FB417-48EE-4727-84E2-15F664F35680}"/>
          </ac:spMkLst>
        </pc:spChg>
        <pc:spChg chg="del mod">
          <ac:chgData name="Simon Cox" userId="b37ade99-4059-4fc7-8aca-286f88120a41" providerId="ADAL" clId="{3F4EFB2A-6BEF-4D36-9BC6-14DF614B3819}" dt="2021-07-01T10:48:56.874" v="21" actId="478"/>
          <ac:spMkLst>
            <pc:docMk/>
            <pc:sldMk cId="4221431819" sldId="343"/>
            <ac:spMk id="12" creationId="{4C2370A1-A3E2-4C5D-9596-6686C86816D8}"/>
          </ac:spMkLst>
        </pc:spChg>
        <pc:picChg chg="add mod ord">
          <ac:chgData name="Simon Cox" userId="b37ade99-4059-4fc7-8aca-286f88120a41" providerId="ADAL" clId="{3F4EFB2A-6BEF-4D36-9BC6-14DF614B3819}" dt="2021-07-01T10:49:38.760" v="29" actId="167"/>
          <ac:picMkLst>
            <pc:docMk/>
            <pc:sldMk cId="4221431819" sldId="343"/>
            <ac:picMk id="11" creationId="{6635083F-7559-4D67-B409-8D289872D33D}"/>
          </ac:picMkLst>
        </pc:picChg>
        <pc:cxnChg chg="add mod">
          <ac:chgData name="Simon Cox" userId="b37ade99-4059-4fc7-8aca-286f88120a41" providerId="ADAL" clId="{3F4EFB2A-6BEF-4D36-9BC6-14DF614B3819}" dt="2021-07-01T10:49:24.432" v="26"/>
          <ac:cxnSpMkLst>
            <pc:docMk/>
            <pc:sldMk cId="4221431819" sldId="343"/>
            <ac:cxnSpMk id="13" creationId="{66888F94-4957-499F-BE91-E824C75447AD}"/>
          </ac:cxnSpMkLst>
        </pc:cxnChg>
        <pc:cxnChg chg="add mod">
          <ac:chgData name="Simon Cox" userId="b37ade99-4059-4fc7-8aca-286f88120a41" providerId="ADAL" clId="{3F4EFB2A-6BEF-4D36-9BC6-14DF614B3819}" dt="2021-07-01T10:49:32.978" v="28"/>
          <ac:cxnSpMkLst>
            <pc:docMk/>
            <pc:sldMk cId="4221431819" sldId="343"/>
            <ac:cxnSpMk id="14" creationId="{B8FC9639-016A-44F5-BFCB-4F1DA5808719}"/>
          </ac:cxnSpMkLst>
        </pc:cxnChg>
      </pc:sldChg>
      <pc:sldChg chg="addSp delSp modSp mod modNotesTx">
        <pc:chgData name="Simon Cox" userId="b37ade99-4059-4fc7-8aca-286f88120a41" providerId="ADAL" clId="{3F4EFB2A-6BEF-4D36-9BC6-14DF614B3819}" dt="2021-07-01T10:55:08.848" v="186" actId="1076"/>
        <pc:sldMkLst>
          <pc:docMk/>
          <pc:sldMk cId="2192243099" sldId="344"/>
        </pc:sldMkLst>
        <pc:spChg chg="mod">
          <ac:chgData name="Simon Cox" userId="b37ade99-4059-4fc7-8aca-286f88120a41" providerId="ADAL" clId="{3F4EFB2A-6BEF-4D36-9BC6-14DF614B3819}" dt="2021-07-01T10:52:07.091" v="117"/>
          <ac:spMkLst>
            <pc:docMk/>
            <pc:sldMk cId="2192243099" sldId="344"/>
            <ac:spMk id="5" creationId="{9CE09544-C9B2-4D67-A2A8-BA1B8042EB0F}"/>
          </ac:spMkLst>
        </pc:spChg>
        <pc:spChg chg="add mod">
          <ac:chgData name="Simon Cox" userId="b37ade99-4059-4fc7-8aca-286f88120a41" providerId="ADAL" clId="{3F4EFB2A-6BEF-4D36-9BC6-14DF614B3819}" dt="2021-07-01T10:55:02.816" v="183" actId="1076"/>
          <ac:spMkLst>
            <pc:docMk/>
            <pc:sldMk cId="2192243099" sldId="344"/>
            <ac:spMk id="9" creationId="{8FE0A989-6A1E-4FD9-9F50-E99E35D98DBE}"/>
          </ac:spMkLst>
        </pc:spChg>
        <pc:spChg chg="del">
          <ac:chgData name="Simon Cox" userId="b37ade99-4059-4fc7-8aca-286f88120a41" providerId="ADAL" clId="{3F4EFB2A-6BEF-4D36-9BC6-14DF614B3819}" dt="2021-07-01T10:52:10.452" v="118" actId="478"/>
          <ac:spMkLst>
            <pc:docMk/>
            <pc:sldMk cId="2192243099" sldId="344"/>
            <ac:spMk id="10" creationId="{A83FB417-48EE-4727-84E2-15F664F35680}"/>
          </ac:spMkLst>
        </pc:spChg>
        <pc:picChg chg="del">
          <ac:chgData name="Simon Cox" userId="b37ade99-4059-4fc7-8aca-286f88120a41" providerId="ADAL" clId="{3F4EFB2A-6BEF-4D36-9BC6-14DF614B3819}" dt="2021-07-01T10:52:11.554" v="119" actId="478"/>
          <ac:picMkLst>
            <pc:docMk/>
            <pc:sldMk cId="2192243099" sldId="344"/>
            <ac:picMk id="11" creationId="{6635083F-7559-4D67-B409-8D289872D33D}"/>
          </ac:picMkLst>
        </pc:picChg>
        <pc:picChg chg="add mod">
          <ac:chgData name="Simon Cox" userId="b37ade99-4059-4fc7-8aca-286f88120a41" providerId="ADAL" clId="{3F4EFB2A-6BEF-4D36-9BC6-14DF614B3819}" dt="2021-07-01T10:55:08.848" v="186" actId="1076"/>
          <ac:picMkLst>
            <pc:docMk/>
            <pc:sldMk cId="2192243099" sldId="344"/>
            <ac:picMk id="12" creationId="{87894C59-5FCB-4202-B2D9-70CFF0D92E19}"/>
          </ac:picMkLst>
        </pc:picChg>
        <pc:cxnChg chg="del">
          <ac:chgData name="Simon Cox" userId="b37ade99-4059-4fc7-8aca-286f88120a41" providerId="ADAL" clId="{3F4EFB2A-6BEF-4D36-9BC6-14DF614B3819}" dt="2021-07-01T10:52:13.706" v="121" actId="478"/>
          <ac:cxnSpMkLst>
            <pc:docMk/>
            <pc:sldMk cId="2192243099" sldId="344"/>
            <ac:cxnSpMk id="13" creationId="{66888F94-4957-499F-BE91-E824C75447AD}"/>
          </ac:cxnSpMkLst>
        </pc:cxnChg>
        <pc:cxnChg chg="del">
          <ac:chgData name="Simon Cox" userId="b37ade99-4059-4fc7-8aca-286f88120a41" providerId="ADAL" clId="{3F4EFB2A-6BEF-4D36-9BC6-14DF614B3819}" dt="2021-07-01T10:52:12.403" v="120" actId="478"/>
          <ac:cxnSpMkLst>
            <pc:docMk/>
            <pc:sldMk cId="2192243099" sldId="344"/>
            <ac:cxnSpMk id="14" creationId="{B8FC9639-016A-44F5-BFCB-4F1DA5808719}"/>
          </ac:cxnSpMkLst>
        </pc:cxnChg>
      </pc:sldChg>
      <pc:sldChg chg="addSp delSp modSp mod modNotesTx">
        <pc:chgData name="Simon Cox" userId="b37ade99-4059-4fc7-8aca-286f88120a41" providerId="ADAL" clId="{3F4EFB2A-6BEF-4D36-9BC6-14DF614B3819}" dt="2021-07-01T10:56:48.037" v="207" actId="1076"/>
        <pc:sldMkLst>
          <pc:docMk/>
          <pc:sldMk cId="2247223224" sldId="345"/>
        </pc:sldMkLst>
        <pc:spChg chg="mod">
          <ac:chgData name="Simon Cox" userId="b37ade99-4059-4fc7-8aca-286f88120a41" providerId="ADAL" clId="{3F4EFB2A-6BEF-4D36-9BC6-14DF614B3819}" dt="2021-07-01T10:55:44.263" v="189"/>
          <ac:spMkLst>
            <pc:docMk/>
            <pc:sldMk cId="2247223224" sldId="345"/>
            <ac:spMk id="5" creationId="{9CE09544-C9B2-4D67-A2A8-BA1B8042EB0F}"/>
          </ac:spMkLst>
        </pc:spChg>
        <pc:spChg chg="add mod">
          <ac:chgData name="Simon Cox" userId="b37ade99-4059-4fc7-8aca-286f88120a41" providerId="ADAL" clId="{3F4EFB2A-6BEF-4D36-9BC6-14DF614B3819}" dt="2021-07-01T10:56:48.037" v="207" actId="1076"/>
          <ac:spMkLst>
            <pc:docMk/>
            <pc:sldMk cId="2247223224" sldId="345"/>
            <ac:spMk id="9" creationId="{9E9DC015-20FB-49A3-8CF7-89992C84BEBA}"/>
          </ac:spMkLst>
        </pc:spChg>
        <pc:spChg chg="del">
          <ac:chgData name="Simon Cox" userId="b37ade99-4059-4fc7-8aca-286f88120a41" providerId="ADAL" clId="{3F4EFB2A-6BEF-4D36-9BC6-14DF614B3819}" dt="2021-07-01T10:55:50.841" v="190" actId="478"/>
          <ac:spMkLst>
            <pc:docMk/>
            <pc:sldMk cId="2247223224" sldId="345"/>
            <ac:spMk id="10" creationId="{A83FB417-48EE-4727-84E2-15F664F35680}"/>
          </ac:spMkLst>
        </pc:spChg>
        <pc:picChg chg="del">
          <ac:chgData name="Simon Cox" userId="b37ade99-4059-4fc7-8aca-286f88120a41" providerId="ADAL" clId="{3F4EFB2A-6BEF-4D36-9BC6-14DF614B3819}" dt="2021-07-01T10:55:51.605" v="191" actId="478"/>
          <ac:picMkLst>
            <pc:docMk/>
            <pc:sldMk cId="2247223224" sldId="345"/>
            <ac:picMk id="11" creationId="{6635083F-7559-4D67-B409-8D289872D33D}"/>
          </ac:picMkLst>
        </pc:picChg>
        <pc:cxnChg chg="del">
          <ac:chgData name="Simon Cox" userId="b37ade99-4059-4fc7-8aca-286f88120a41" providerId="ADAL" clId="{3F4EFB2A-6BEF-4D36-9BC6-14DF614B3819}" dt="2021-07-01T10:55:53.780" v="193" actId="478"/>
          <ac:cxnSpMkLst>
            <pc:docMk/>
            <pc:sldMk cId="2247223224" sldId="345"/>
            <ac:cxnSpMk id="13" creationId="{66888F94-4957-499F-BE91-E824C75447AD}"/>
          </ac:cxnSpMkLst>
        </pc:cxnChg>
        <pc:cxnChg chg="del">
          <ac:chgData name="Simon Cox" userId="b37ade99-4059-4fc7-8aca-286f88120a41" providerId="ADAL" clId="{3F4EFB2A-6BEF-4D36-9BC6-14DF614B3819}" dt="2021-07-01T10:55:52.815" v="192" actId="478"/>
          <ac:cxnSpMkLst>
            <pc:docMk/>
            <pc:sldMk cId="2247223224" sldId="345"/>
            <ac:cxnSpMk id="14" creationId="{B8FC9639-016A-44F5-BFCB-4F1DA5808719}"/>
          </ac:cxnSpMkLst>
        </pc:cxnChg>
      </pc:sldChg>
      <pc:sldChg chg="addSp modSp mod">
        <pc:chgData name="Simon Cox" userId="b37ade99-4059-4fc7-8aca-286f88120a41" providerId="ADAL" clId="{3F4EFB2A-6BEF-4D36-9BC6-14DF614B3819}" dt="2021-07-01T10:59:11.231" v="259" actId="14100"/>
        <pc:sldMkLst>
          <pc:docMk/>
          <pc:sldMk cId="1178885611" sldId="346"/>
        </pc:sldMkLst>
        <pc:spChg chg="mod">
          <ac:chgData name="Simon Cox" userId="b37ade99-4059-4fc7-8aca-286f88120a41" providerId="ADAL" clId="{3F4EFB2A-6BEF-4D36-9BC6-14DF614B3819}" dt="2021-07-01T10:57:22.542" v="210"/>
          <ac:spMkLst>
            <pc:docMk/>
            <pc:sldMk cId="1178885611" sldId="346"/>
            <ac:spMk id="5" creationId="{9CE09544-C9B2-4D67-A2A8-BA1B8042EB0F}"/>
          </ac:spMkLst>
        </pc:spChg>
        <pc:spChg chg="add mod">
          <ac:chgData name="Simon Cox" userId="b37ade99-4059-4fc7-8aca-286f88120a41" providerId="ADAL" clId="{3F4EFB2A-6BEF-4D36-9BC6-14DF614B3819}" dt="2021-07-01T10:59:05.268" v="257" actId="948"/>
          <ac:spMkLst>
            <pc:docMk/>
            <pc:sldMk cId="1178885611" sldId="346"/>
            <ac:spMk id="6" creationId="{70305014-ACAE-4558-A4B7-92A311D88CE6}"/>
          </ac:spMkLst>
        </pc:spChg>
        <pc:picChg chg="add mod">
          <ac:chgData name="Simon Cox" userId="b37ade99-4059-4fc7-8aca-286f88120a41" providerId="ADAL" clId="{3F4EFB2A-6BEF-4D36-9BC6-14DF614B3819}" dt="2021-07-01T10:59:11.231" v="259" actId="14100"/>
          <ac:picMkLst>
            <pc:docMk/>
            <pc:sldMk cId="1178885611" sldId="346"/>
            <ac:picMk id="2" creationId="{DF1691E3-5476-4A3D-A21E-2A74EF59D9B8}"/>
          </ac:picMkLst>
        </pc:picChg>
      </pc:sldChg>
      <pc:sldChg chg="addSp modSp mod">
        <pc:chgData name="Simon Cox" userId="b37ade99-4059-4fc7-8aca-286f88120a41" providerId="ADAL" clId="{3F4EFB2A-6BEF-4D36-9BC6-14DF614B3819}" dt="2021-07-01T11:00:15.843" v="270" actId="20577"/>
        <pc:sldMkLst>
          <pc:docMk/>
          <pc:sldMk cId="846214730" sldId="347"/>
        </pc:sldMkLst>
        <pc:spChg chg="mod">
          <ac:chgData name="Simon Cox" userId="b37ade99-4059-4fc7-8aca-286f88120a41" providerId="ADAL" clId="{3F4EFB2A-6BEF-4D36-9BC6-14DF614B3819}" dt="2021-07-01T11:00:15.843" v="270" actId="20577"/>
          <ac:spMkLst>
            <pc:docMk/>
            <pc:sldMk cId="846214730" sldId="347"/>
            <ac:spMk id="5" creationId="{9CE09544-C9B2-4D67-A2A8-BA1B8042EB0F}"/>
          </ac:spMkLst>
        </pc:spChg>
        <pc:spChg chg="add mod">
          <ac:chgData name="Simon Cox" userId="b37ade99-4059-4fc7-8aca-286f88120a41" providerId="ADAL" clId="{3F4EFB2A-6BEF-4D36-9BC6-14DF614B3819}" dt="2021-07-01T11:00:10.029" v="269" actId="1076"/>
          <ac:spMkLst>
            <pc:docMk/>
            <pc:sldMk cId="846214730" sldId="347"/>
            <ac:spMk id="6" creationId="{18A92FB0-05FE-4FE4-A492-C481D34473E5}"/>
          </ac:spMkLst>
        </pc:spChg>
      </pc:sldChg>
      <pc:sldMasterChg chg="delSldLayout">
        <pc:chgData name="Simon Cox" userId="b37ade99-4059-4fc7-8aca-286f88120a41" providerId="ADAL" clId="{3F4EFB2A-6BEF-4D36-9BC6-14DF614B3819}" dt="2021-07-01T11:00:29.186" v="271" actId="47"/>
        <pc:sldMasterMkLst>
          <pc:docMk/>
          <pc:sldMasterMk cId="677287067" sldId="2147483648"/>
        </pc:sldMasterMkLst>
        <pc:sldLayoutChg chg="del">
          <pc:chgData name="Simon Cox" userId="b37ade99-4059-4fc7-8aca-286f88120a41" providerId="ADAL" clId="{3F4EFB2A-6BEF-4D36-9BC6-14DF614B3819}" dt="2021-07-01T10:48:39.285" v="17" actId="47"/>
          <pc:sldLayoutMkLst>
            <pc:docMk/>
            <pc:sldMasterMk cId="677287067" sldId="2147483648"/>
            <pc:sldLayoutMk cId="2801399086" sldId="2147483668"/>
          </pc:sldLayoutMkLst>
        </pc:sldLayoutChg>
        <pc:sldLayoutChg chg="del">
          <pc:chgData name="Simon Cox" userId="b37ade99-4059-4fc7-8aca-286f88120a41" providerId="ADAL" clId="{3F4EFB2A-6BEF-4D36-9BC6-14DF614B3819}" dt="2021-07-01T10:51:25.968" v="114" actId="47"/>
          <pc:sldLayoutMkLst>
            <pc:docMk/>
            <pc:sldMasterMk cId="677287067" sldId="2147483648"/>
            <pc:sldLayoutMk cId="1521812801" sldId="2147483669"/>
          </pc:sldLayoutMkLst>
        </pc:sldLayoutChg>
        <pc:sldLayoutChg chg="del">
          <pc:chgData name="Simon Cox" userId="b37ade99-4059-4fc7-8aca-286f88120a41" providerId="ADAL" clId="{3F4EFB2A-6BEF-4D36-9BC6-14DF614B3819}" dt="2021-07-01T10:51:50.059" v="115" actId="47"/>
          <pc:sldLayoutMkLst>
            <pc:docMk/>
            <pc:sldMasterMk cId="677287067" sldId="2147483648"/>
            <pc:sldLayoutMk cId="4213998534" sldId="2147483670"/>
          </pc:sldLayoutMkLst>
        </pc:sldLayoutChg>
        <pc:sldLayoutChg chg="del">
          <pc:chgData name="Simon Cox" userId="b37ade99-4059-4fc7-8aca-286f88120a41" providerId="ADAL" clId="{3F4EFB2A-6BEF-4D36-9BC6-14DF614B3819}" dt="2021-07-01T10:55:22.865" v="187" actId="47"/>
          <pc:sldLayoutMkLst>
            <pc:docMk/>
            <pc:sldMasterMk cId="677287067" sldId="2147483648"/>
            <pc:sldLayoutMk cId="338252377" sldId="2147483671"/>
          </pc:sldLayoutMkLst>
        </pc:sldLayoutChg>
        <pc:sldLayoutChg chg="del">
          <pc:chgData name="Simon Cox" userId="b37ade99-4059-4fc7-8aca-286f88120a41" providerId="ADAL" clId="{3F4EFB2A-6BEF-4D36-9BC6-14DF614B3819}" dt="2021-07-01T10:57:07.960" v="208" actId="47"/>
          <pc:sldLayoutMkLst>
            <pc:docMk/>
            <pc:sldMasterMk cId="677287067" sldId="2147483648"/>
            <pc:sldLayoutMk cId="720317895" sldId="2147483672"/>
          </pc:sldLayoutMkLst>
        </pc:sldLayoutChg>
        <pc:sldLayoutChg chg="del">
          <pc:chgData name="Simon Cox" userId="b37ade99-4059-4fc7-8aca-286f88120a41" providerId="ADAL" clId="{3F4EFB2A-6BEF-4D36-9BC6-14DF614B3819}" dt="2021-07-01T10:59:25.945" v="260" actId="47"/>
          <pc:sldLayoutMkLst>
            <pc:docMk/>
            <pc:sldMasterMk cId="677287067" sldId="2147483648"/>
            <pc:sldLayoutMk cId="2027407271" sldId="2147483673"/>
          </pc:sldLayoutMkLst>
        </pc:sldLayoutChg>
        <pc:sldLayoutChg chg="del">
          <pc:chgData name="Simon Cox" userId="b37ade99-4059-4fc7-8aca-286f88120a41" providerId="ADAL" clId="{3F4EFB2A-6BEF-4D36-9BC6-14DF614B3819}" dt="2021-07-01T11:00:29.186" v="271" actId="47"/>
          <pc:sldLayoutMkLst>
            <pc:docMk/>
            <pc:sldMasterMk cId="677287067" sldId="2147483648"/>
            <pc:sldLayoutMk cId="942581256" sldId="2147483674"/>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6BB9AE-C1CE-41F7-83E3-2C2091713195}" type="datetimeFigureOut">
              <a:rPr lang="en-US" smtClean="0"/>
              <a:t>7/1/2021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07E8B6-DD65-4C2D-9BCC-9FBA47BD2770}" type="slidenum">
              <a:rPr lang="en-US" smtClean="0"/>
              <a:t>‹#›</a:t>
            </a:fld>
            <a:endParaRPr lang="en-US"/>
          </a:p>
        </p:txBody>
      </p:sp>
    </p:spTree>
    <p:extLst>
      <p:ext uri="{BB962C8B-B14F-4D97-AF65-F5344CB8AC3E}">
        <p14:creationId xmlns:p14="http://schemas.microsoft.com/office/powerpoint/2010/main" val="6069269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next seven slides summarise the key points.</a:t>
            </a:r>
          </a:p>
          <a:p>
            <a:endParaRPr lang="en-GB" dirty="0"/>
          </a:p>
          <a:p>
            <a:r>
              <a:rPr lang="en-GB" dirty="0"/>
              <a:t>It’s recommended that you spend a few moments on each slide asking your team what specific risks you face on your site and discussing how you can overcome them. Make sure someone is taking notes so you can capture action points.</a:t>
            </a:r>
          </a:p>
          <a:p>
            <a:endParaRPr lang="en-GB" dirty="0"/>
          </a:p>
        </p:txBody>
      </p:sp>
      <p:sp>
        <p:nvSpPr>
          <p:cNvPr id="4" name="Slide Number Placeholder 3"/>
          <p:cNvSpPr>
            <a:spLocks noGrp="1"/>
          </p:cNvSpPr>
          <p:nvPr>
            <p:ph type="sldNum" sz="quarter" idx="5"/>
          </p:nvPr>
        </p:nvSpPr>
        <p:spPr/>
        <p:txBody>
          <a:bodyPr/>
          <a:lstStyle/>
          <a:p>
            <a:fld id="{6907E8B6-DD65-4C2D-9BCC-9FBA47BD2770}" type="slidenum">
              <a:rPr lang="en-US" smtClean="0"/>
              <a:t>3</a:t>
            </a:fld>
            <a:endParaRPr lang="en-US"/>
          </a:p>
        </p:txBody>
      </p:sp>
    </p:spTree>
    <p:extLst>
      <p:ext uri="{BB962C8B-B14F-4D97-AF65-F5344CB8AC3E}">
        <p14:creationId xmlns:p14="http://schemas.microsoft.com/office/powerpoint/2010/main" val="24904300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Suggested Talking Points:</a:t>
            </a:r>
          </a:p>
          <a:p>
            <a:endParaRPr lang="en-GB" dirty="0"/>
          </a:p>
          <a:p>
            <a:r>
              <a:rPr lang="en-GB" dirty="0"/>
              <a:t>- What specific slips, trips and falls risks do we face on our site when stepping out of   vehicles? Include plant equipment being used on site.</a:t>
            </a:r>
          </a:p>
          <a:p>
            <a:endParaRPr lang="en-GB" dirty="0"/>
          </a:p>
          <a:p>
            <a:r>
              <a:rPr lang="en-GB" dirty="0"/>
              <a:t>- What can we do to prevent this?</a:t>
            </a:r>
          </a:p>
          <a:p>
            <a:endParaRPr lang="en-GB" dirty="0"/>
          </a:p>
        </p:txBody>
      </p:sp>
      <p:sp>
        <p:nvSpPr>
          <p:cNvPr id="4" name="Slide Number Placeholder 3"/>
          <p:cNvSpPr>
            <a:spLocks noGrp="1"/>
          </p:cNvSpPr>
          <p:nvPr>
            <p:ph type="sldNum" sz="quarter" idx="5"/>
          </p:nvPr>
        </p:nvSpPr>
        <p:spPr/>
        <p:txBody>
          <a:bodyPr/>
          <a:lstStyle/>
          <a:p>
            <a:fld id="{6907E8B6-DD65-4C2D-9BCC-9FBA47BD2770}" type="slidenum">
              <a:rPr lang="en-US" smtClean="0"/>
              <a:t>4</a:t>
            </a:fld>
            <a:endParaRPr lang="en-US"/>
          </a:p>
        </p:txBody>
      </p:sp>
    </p:spTree>
    <p:extLst>
      <p:ext uri="{BB962C8B-B14F-4D97-AF65-F5344CB8AC3E}">
        <p14:creationId xmlns:p14="http://schemas.microsoft.com/office/powerpoint/2010/main" val="6749177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Suggested talking points:</a:t>
            </a:r>
          </a:p>
          <a:p>
            <a:endParaRPr lang="en-GB" dirty="0"/>
          </a:p>
          <a:p>
            <a:r>
              <a:rPr lang="en-GB" dirty="0"/>
              <a:t>- What activities do we carry out ‘first thing’ which carry a risk of slips, trips and falls?</a:t>
            </a:r>
          </a:p>
          <a:p>
            <a:r>
              <a:rPr lang="en-GB" dirty="0"/>
              <a:t>- How can we take extra care when performing these activities first thing?</a:t>
            </a:r>
          </a:p>
          <a:p>
            <a:r>
              <a:rPr lang="en-GB" dirty="0"/>
              <a:t>- How can we keep our focus all day?</a:t>
            </a:r>
          </a:p>
          <a:p>
            <a:r>
              <a:rPr lang="en-GB" dirty="0"/>
              <a:t>- Is there a way we can completely remove the risk in the activity?</a:t>
            </a:r>
          </a:p>
          <a:p>
            <a:endParaRPr lang="en-GB" dirty="0"/>
          </a:p>
        </p:txBody>
      </p:sp>
      <p:sp>
        <p:nvSpPr>
          <p:cNvPr id="4" name="Slide Number Placeholder 3"/>
          <p:cNvSpPr>
            <a:spLocks noGrp="1"/>
          </p:cNvSpPr>
          <p:nvPr>
            <p:ph type="sldNum" sz="quarter" idx="5"/>
          </p:nvPr>
        </p:nvSpPr>
        <p:spPr/>
        <p:txBody>
          <a:bodyPr/>
          <a:lstStyle/>
          <a:p>
            <a:fld id="{6907E8B6-DD65-4C2D-9BCC-9FBA47BD2770}" type="slidenum">
              <a:rPr lang="en-US" smtClean="0"/>
              <a:t>5</a:t>
            </a:fld>
            <a:endParaRPr lang="en-US"/>
          </a:p>
        </p:txBody>
      </p:sp>
    </p:spTree>
    <p:extLst>
      <p:ext uri="{BB962C8B-B14F-4D97-AF65-F5344CB8AC3E}">
        <p14:creationId xmlns:p14="http://schemas.microsoft.com/office/powerpoint/2010/main" val="19200051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Suggested talking points:</a:t>
            </a:r>
          </a:p>
          <a:p>
            <a:endParaRPr lang="en-GB" dirty="0"/>
          </a:p>
          <a:p>
            <a:r>
              <a:rPr lang="en-GB" dirty="0"/>
              <a:t>- Which activities would be most at risk when it’s slippery and wet on our site?</a:t>
            </a:r>
          </a:p>
          <a:p>
            <a:r>
              <a:rPr lang="en-GB" dirty="0"/>
              <a:t>- How can we take extra care?</a:t>
            </a:r>
          </a:p>
          <a:p>
            <a:r>
              <a:rPr lang="en-GB" dirty="0"/>
              <a:t>Is there a way we can prevent these areas from getting wet, slippery or icy?</a:t>
            </a:r>
          </a:p>
          <a:p>
            <a:r>
              <a:rPr lang="en-GB" dirty="0"/>
              <a:t>What weather conditions would contribute to slippery conditions?</a:t>
            </a:r>
          </a:p>
          <a:p>
            <a:r>
              <a:rPr lang="en-GB" dirty="0"/>
              <a:t>Do we need to grit our walkways?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07E8B6-DD65-4C2D-9BCC-9FBA47BD277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90308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Suggested talking points:</a:t>
            </a:r>
          </a:p>
          <a:p>
            <a:endParaRPr lang="en-GB" dirty="0"/>
          </a:p>
          <a:p>
            <a:r>
              <a:rPr lang="en-GB" dirty="0"/>
              <a:t>- Do we all know what the site safe routes are?</a:t>
            </a:r>
          </a:p>
          <a:p>
            <a:pPr marL="171450" indent="-171450">
              <a:buFontTx/>
              <a:buChar char="-"/>
            </a:pPr>
            <a:r>
              <a:rPr lang="en-GB" dirty="0"/>
              <a:t>Have we recently reviewed these? Are they still safe?</a:t>
            </a:r>
          </a:p>
          <a:p>
            <a:pPr marL="171450" indent="-171450">
              <a:buFontTx/>
              <a:buChar char="-"/>
            </a:pPr>
            <a:r>
              <a:rPr lang="en-GB" dirty="0"/>
              <a:t>Has anyone identified any problems?</a:t>
            </a:r>
          </a:p>
          <a:p>
            <a:r>
              <a:rPr lang="en-GB" dirty="0"/>
              <a:t>- What risks are there while walking around our sites?</a:t>
            </a:r>
          </a:p>
          <a:p>
            <a:r>
              <a:rPr lang="en-GB" dirty="0"/>
              <a:t>- Are we practicing good housekeeping? What could we do better?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07E8B6-DD65-4C2D-9BCC-9FBA47BD277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949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Suggested talking points:</a:t>
            </a:r>
          </a:p>
          <a:p>
            <a:endParaRPr lang="en-GB" dirty="0"/>
          </a:p>
          <a:p>
            <a:r>
              <a:rPr lang="en-GB" dirty="0"/>
              <a:t>- Where are there risks of slips, trips and falls on stairs or staircases?</a:t>
            </a:r>
          </a:p>
          <a:p>
            <a:r>
              <a:rPr lang="en-GB" dirty="0"/>
              <a:t>- Are there appropriate handrails or does action need to be taken?</a:t>
            </a:r>
          </a:p>
          <a:p>
            <a:r>
              <a:rPr lang="en-GB" dirty="0"/>
              <a:t>Can we all commit to using the handrail and can we agree to remind each other and not ‘walk on by’</a:t>
            </a:r>
          </a:p>
          <a:p>
            <a:r>
              <a:rPr lang="en-GB" dirty="0"/>
              <a:t>Do we use the phone while using the stairs?</a:t>
            </a:r>
          </a:p>
          <a:p>
            <a:r>
              <a:rPr lang="en-GB" dirty="0"/>
              <a:t>Do we need to carry large items up or down stairs?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07E8B6-DD65-4C2D-9BCC-9FBA47BD277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2806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Suggested talking points:</a:t>
            </a:r>
          </a:p>
          <a:p>
            <a:endParaRPr lang="en-GB" dirty="0"/>
          </a:p>
          <a:p>
            <a:r>
              <a:rPr lang="en-GB" dirty="0"/>
              <a:t>- Why is walking and talking dangerous?</a:t>
            </a:r>
          </a:p>
          <a:p>
            <a:r>
              <a:rPr lang="en-GB" dirty="0"/>
              <a:t>- When might this happen (e.g. while on a mobile; while speaking to a colleague)</a:t>
            </a:r>
          </a:p>
          <a:p>
            <a:r>
              <a:rPr lang="en-GB" dirty="0"/>
              <a:t>- What can we do to stop this from happening</a:t>
            </a:r>
          </a:p>
          <a:p>
            <a:r>
              <a:rPr lang="en-GB" dirty="0"/>
              <a:t>- Can we all agree to look out for this happening and take steps to help stop incidents?</a:t>
            </a:r>
          </a:p>
          <a:p>
            <a:r>
              <a:rPr lang="en-GB" dirty="0"/>
              <a:t>- What are the rules on this site regarding use of mobile phones?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07E8B6-DD65-4C2D-9BCC-9FBA47BD277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57942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Suggested talking points:</a:t>
            </a:r>
          </a:p>
          <a:p>
            <a:endParaRPr lang="en-GB" dirty="0"/>
          </a:p>
          <a:p>
            <a:r>
              <a:rPr lang="en-GB" dirty="0"/>
              <a:t>- Is your footwear safe?</a:t>
            </a:r>
          </a:p>
          <a:p>
            <a:pPr marL="171450" indent="-171450">
              <a:buFontTx/>
              <a:buChar char="-"/>
            </a:pPr>
            <a:r>
              <a:rPr lang="en-GB" dirty="0"/>
              <a:t>Are you laces tied securely?</a:t>
            </a:r>
          </a:p>
          <a:p>
            <a:pPr marL="171450" indent="-171450">
              <a:buFontTx/>
              <a:buChar char="-"/>
            </a:pPr>
            <a:r>
              <a:rPr lang="en-GB" dirty="0"/>
              <a:t>Discuss side zip boots, do they become loose over time?</a:t>
            </a:r>
          </a:p>
          <a:p>
            <a:r>
              <a:rPr lang="en-GB" dirty="0"/>
              <a:t>- Do you have a good depth of tread?</a:t>
            </a:r>
          </a:p>
          <a:p>
            <a:r>
              <a:rPr lang="en-GB" dirty="0"/>
              <a:t>- Does anyone need to flag any risks?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07E8B6-DD65-4C2D-9BCC-9FBA47BD277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55610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Suggested speaker notes:</a:t>
            </a:r>
          </a:p>
          <a:p>
            <a:endParaRPr lang="en-GB" dirty="0"/>
          </a:p>
          <a:p>
            <a:r>
              <a:rPr lang="en-GB" dirty="0"/>
              <a:t>“The majority of trips are caused by obstructions in walkways. The rest are caused by uneven surfaces. Preventing these accidents is often simple and cost-effective.”</a:t>
            </a:r>
          </a:p>
          <a:p>
            <a:endParaRPr lang="en-GB" dirty="0"/>
          </a:p>
          <a:p>
            <a:r>
              <a:rPr lang="en-GB" dirty="0"/>
              <a:t>Suggested Discussion – ask your team:</a:t>
            </a:r>
          </a:p>
          <a:p>
            <a:endParaRPr lang="en-GB" dirty="0"/>
          </a:p>
          <a:p>
            <a:r>
              <a:rPr lang="en-GB" dirty="0"/>
              <a:t>“Are our walkways suitable? Are they in the right place? Are they being used by everyone? Is the lighting sufficient?</a:t>
            </a:r>
          </a:p>
          <a:p>
            <a:endParaRPr lang="en-GB" dirty="0"/>
          </a:p>
          <a:p>
            <a:r>
              <a:rPr lang="en-GB" dirty="0"/>
              <a:t>“What tasks are taking place on the walkway? Is the task preventing someone from using the walkway safely? Is the person carrying out the task at risk?”</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07E8B6-DD65-4C2D-9BCC-9FBA47BD277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33646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Suggested speaker notes:</a:t>
            </a:r>
          </a:p>
          <a:p>
            <a:endParaRPr lang="en-GB" dirty="0"/>
          </a:p>
          <a:p>
            <a:r>
              <a:rPr lang="en-GB" dirty="0"/>
              <a:t>“It’s not enough just to have walkways – they must be clear of obstructions. Our site generally must be clean and clear – it’s our shop window and it’s our place of work. We can all take personal responsibility for practicing good housekeeping and cleaning up as we go, removing obstacles and thinking about how what we do and how we work could cause a hazard for our team mates.”</a:t>
            </a:r>
          </a:p>
          <a:p>
            <a:endParaRPr lang="en-GB" dirty="0"/>
          </a:p>
          <a:p>
            <a:r>
              <a:rPr lang="en-GB" dirty="0"/>
              <a:t>Suggested Discussion – ask your team:</a:t>
            </a:r>
          </a:p>
          <a:p>
            <a:endParaRPr lang="en-GB" dirty="0"/>
          </a:p>
          <a:p>
            <a:r>
              <a:rPr lang="en-GB" dirty="0"/>
              <a:t>“Where do we see problem areas on our site? How can we change this?</a:t>
            </a:r>
          </a:p>
          <a:p>
            <a:r>
              <a:rPr lang="en-GB" dirty="0"/>
              <a:t>“Do we have the right facilities to store things? What’s missing?”</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07E8B6-DD65-4C2D-9BCC-9FBA47BD277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8319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Suggested discussion notes:</a:t>
            </a:r>
          </a:p>
          <a:p>
            <a:endParaRPr lang="en-GB" dirty="0"/>
          </a:p>
          <a:p>
            <a:r>
              <a:rPr lang="en-GB" dirty="0"/>
              <a:t>“Is there anything we can do to make our site safer by changing the design and the way we maintain it? There’s some things to consider on the slide…”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07E8B6-DD65-4C2D-9BCC-9FBA47BD277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59659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Suggested Close:</a:t>
            </a:r>
          </a:p>
          <a:p>
            <a:endParaRPr lang="en-GB" dirty="0"/>
          </a:p>
          <a:p>
            <a:r>
              <a:rPr lang="en-GB" dirty="0"/>
              <a:t>- Thank everyone for contributing to the briefing</a:t>
            </a:r>
          </a:p>
          <a:p>
            <a:r>
              <a:rPr lang="en-GB" dirty="0"/>
              <a:t>- Summarise the key points by reading the bullets on the slide</a:t>
            </a:r>
          </a:p>
          <a:p>
            <a:r>
              <a:rPr lang="en-GB" dirty="0"/>
              <a:t>- Remind everyone of any key actions that came out of your discussions and the next steps you’ll take with these.</a:t>
            </a:r>
          </a:p>
          <a:p>
            <a:r>
              <a:rPr lang="en-GB" dirty="0"/>
              <a:t>- Ask if there’s any questions</a:t>
            </a:r>
          </a:p>
          <a:p>
            <a:r>
              <a:rPr lang="en-GB" dirty="0"/>
              <a:t>- Remind everyone to take extra care as they return to work.</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07E8B6-DD65-4C2D-9BCC-9FBA47BD277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69714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07E8B6-DD65-4C2D-9BCC-9FBA47BD2770}" type="slidenum">
              <a:rPr lang="en-US" smtClean="0"/>
              <a:t>15</a:t>
            </a:fld>
            <a:endParaRPr lang="en-US"/>
          </a:p>
        </p:txBody>
      </p:sp>
    </p:spTree>
    <p:extLst>
      <p:ext uri="{BB962C8B-B14F-4D97-AF65-F5344CB8AC3E}">
        <p14:creationId xmlns:p14="http://schemas.microsoft.com/office/powerpoint/2010/main" val="183064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12C9F-0617-4680-9B31-2F5B30B5ECD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CEA13A6-1BFF-4554-97E4-9217BF9CB1A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184A3CB-131F-499F-86B2-717A2869DF16}"/>
              </a:ext>
            </a:extLst>
          </p:cNvPr>
          <p:cNvSpPr>
            <a:spLocks noGrp="1"/>
          </p:cNvSpPr>
          <p:nvPr>
            <p:ph type="dt" sz="half" idx="10"/>
          </p:nvPr>
        </p:nvSpPr>
        <p:spPr/>
        <p:txBody>
          <a:bodyPr/>
          <a:lstStyle/>
          <a:p>
            <a:fld id="{CB4C79EE-01CD-48ED-8A34-946171BA5EAF}" type="datetimeFigureOut">
              <a:rPr lang="en-US" smtClean="0"/>
              <a:t>7/1/2021</a:t>
            </a:fld>
            <a:endParaRPr lang="en-US"/>
          </a:p>
        </p:txBody>
      </p:sp>
      <p:sp>
        <p:nvSpPr>
          <p:cNvPr id="5" name="Footer Placeholder 4">
            <a:extLst>
              <a:ext uri="{FF2B5EF4-FFF2-40B4-BE49-F238E27FC236}">
                <a16:creationId xmlns:a16="http://schemas.microsoft.com/office/drawing/2014/main" id="{B80E7F7C-38CE-46A6-AEBC-9690159B03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B252BE-FF9C-4201-B10D-0CCE0BBA82E3}"/>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1719647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136C3-A462-4DD3-8C11-881FAB796CE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B2337A6-3731-4F40-A69F-A20E15E3CD3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75474D-C885-418D-ACC6-C9E683C54729}"/>
              </a:ext>
            </a:extLst>
          </p:cNvPr>
          <p:cNvSpPr>
            <a:spLocks noGrp="1"/>
          </p:cNvSpPr>
          <p:nvPr>
            <p:ph type="dt" sz="half" idx="10"/>
          </p:nvPr>
        </p:nvSpPr>
        <p:spPr/>
        <p:txBody>
          <a:bodyPr/>
          <a:lstStyle/>
          <a:p>
            <a:fld id="{CB4C79EE-01CD-48ED-8A34-946171BA5EAF}" type="datetimeFigureOut">
              <a:rPr lang="en-US" smtClean="0"/>
              <a:t>7/1/2021</a:t>
            </a:fld>
            <a:endParaRPr lang="en-US"/>
          </a:p>
        </p:txBody>
      </p:sp>
      <p:sp>
        <p:nvSpPr>
          <p:cNvPr id="5" name="Footer Placeholder 4">
            <a:extLst>
              <a:ext uri="{FF2B5EF4-FFF2-40B4-BE49-F238E27FC236}">
                <a16:creationId xmlns:a16="http://schemas.microsoft.com/office/drawing/2014/main" id="{5237FE78-F183-4867-80EA-BD50AC31D4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596BD2-0364-4C79-9219-38021B9E81F0}"/>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195310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DAEB2-E644-4DDB-982D-3C53A903E91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A68346-F3C4-421B-82ED-172BF58D37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938E16-7982-4662-8407-67B441F8F389}"/>
              </a:ext>
            </a:extLst>
          </p:cNvPr>
          <p:cNvSpPr>
            <a:spLocks noGrp="1"/>
          </p:cNvSpPr>
          <p:nvPr>
            <p:ph type="dt" sz="half" idx="10"/>
          </p:nvPr>
        </p:nvSpPr>
        <p:spPr/>
        <p:txBody>
          <a:bodyPr/>
          <a:lstStyle/>
          <a:p>
            <a:fld id="{CB4C79EE-01CD-48ED-8A34-946171BA5EAF}" type="datetimeFigureOut">
              <a:rPr lang="en-US" smtClean="0"/>
              <a:t>7/1/2021</a:t>
            </a:fld>
            <a:endParaRPr lang="en-US"/>
          </a:p>
        </p:txBody>
      </p:sp>
      <p:sp>
        <p:nvSpPr>
          <p:cNvPr id="5" name="Footer Placeholder 4">
            <a:extLst>
              <a:ext uri="{FF2B5EF4-FFF2-40B4-BE49-F238E27FC236}">
                <a16:creationId xmlns:a16="http://schemas.microsoft.com/office/drawing/2014/main" id="{085D282A-3F34-4B3D-A6E4-634758218D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54A507-72DA-4B14-B937-609DEE04DC97}"/>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4209863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7E16A-ED28-43AC-BB46-49F3D52A959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9826DB4-D985-4610-A655-80F632F4407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05A9B4B-5E34-473B-BBD4-FCFB842C307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CB1B940-5012-42F9-9C91-34A7BBD824EA}"/>
              </a:ext>
            </a:extLst>
          </p:cNvPr>
          <p:cNvSpPr>
            <a:spLocks noGrp="1"/>
          </p:cNvSpPr>
          <p:nvPr>
            <p:ph type="dt" sz="half" idx="10"/>
          </p:nvPr>
        </p:nvSpPr>
        <p:spPr/>
        <p:txBody>
          <a:bodyPr/>
          <a:lstStyle/>
          <a:p>
            <a:fld id="{CB4C79EE-01CD-48ED-8A34-946171BA5EAF}" type="datetimeFigureOut">
              <a:rPr lang="en-US" smtClean="0"/>
              <a:t>7/1/2021</a:t>
            </a:fld>
            <a:endParaRPr lang="en-US"/>
          </a:p>
        </p:txBody>
      </p:sp>
      <p:sp>
        <p:nvSpPr>
          <p:cNvPr id="6" name="Footer Placeholder 5">
            <a:extLst>
              <a:ext uri="{FF2B5EF4-FFF2-40B4-BE49-F238E27FC236}">
                <a16:creationId xmlns:a16="http://schemas.microsoft.com/office/drawing/2014/main" id="{F9B0CD6A-1833-4BDA-AC58-CFC0FD97459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E749F1B-F513-4DA7-B765-3BA3550ACD55}"/>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4173600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D775D-D511-4728-8B9C-EF1151D8C0C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298507E-7DF6-4686-B681-48924A878A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756C16E-6130-4BDA-A722-A424689E891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EBF0BCE-AD9A-486D-9D8B-E012CFA90A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BBD8CD-D95C-4247-9F96-A6EED94FEB0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55201D1-F979-4975-8534-E51B0FA16D82}"/>
              </a:ext>
            </a:extLst>
          </p:cNvPr>
          <p:cNvSpPr>
            <a:spLocks noGrp="1"/>
          </p:cNvSpPr>
          <p:nvPr>
            <p:ph type="dt" sz="half" idx="10"/>
          </p:nvPr>
        </p:nvSpPr>
        <p:spPr/>
        <p:txBody>
          <a:bodyPr/>
          <a:lstStyle/>
          <a:p>
            <a:fld id="{CB4C79EE-01CD-48ED-8A34-946171BA5EAF}" type="datetimeFigureOut">
              <a:rPr lang="en-US" smtClean="0"/>
              <a:t>7/1/2021</a:t>
            </a:fld>
            <a:endParaRPr lang="en-US"/>
          </a:p>
        </p:txBody>
      </p:sp>
      <p:sp>
        <p:nvSpPr>
          <p:cNvPr id="8" name="Footer Placeholder 7">
            <a:extLst>
              <a:ext uri="{FF2B5EF4-FFF2-40B4-BE49-F238E27FC236}">
                <a16:creationId xmlns:a16="http://schemas.microsoft.com/office/drawing/2014/main" id="{5963B8EA-C617-4E47-B06A-9366F1516E1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8B3DE05-F40D-471E-9141-D97AD6B974FB}"/>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17862293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3639F-A5E3-42AA-9C71-3756C1526D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212B5DA-C57B-4F5D-B6F7-A14A771DB49B}"/>
              </a:ext>
            </a:extLst>
          </p:cNvPr>
          <p:cNvSpPr>
            <a:spLocks noGrp="1"/>
          </p:cNvSpPr>
          <p:nvPr>
            <p:ph type="dt" sz="half" idx="10"/>
          </p:nvPr>
        </p:nvSpPr>
        <p:spPr/>
        <p:txBody>
          <a:bodyPr/>
          <a:lstStyle/>
          <a:p>
            <a:fld id="{CB4C79EE-01CD-48ED-8A34-946171BA5EAF}" type="datetimeFigureOut">
              <a:rPr lang="en-US" smtClean="0"/>
              <a:t>7/1/2021</a:t>
            </a:fld>
            <a:endParaRPr lang="en-US"/>
          </a:p>
        </p:txBody>
      </p:sp>
      <p:sp>
        <p:nvSpPr>
          <p:cNvPr id="4" name="Footer Placeholder 3">
            <a:extLst>
              <a:ext uri="{FF2B5EF4-FFF2-40B4-BE49-F238E27FC236}">
                <a16:creationId xmlns:a16="http://schemas.microsoft.com/office/drawing/2014/main" id="{11EE6FA1-FEA2-47C5-BF63-5C3C2853163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E0BF20C-F935-402B-ABD8-C653FEA7DE35}"/>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542861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77CA4C-66FC-443A-9AEF-1C69C8DF142A}"/>
              </a:ext>
            </a:extLst>
          </p:cNvPr>
          <p:cNvSpPr>
            <a:spLocks noGrp="1"/>
          </p:cNvSpPr>
          <p:nvPr>
            <p:ph type="dt" sz="half" idx="10"/>
          </p:nvPr>
        </p:nvSpPr>
        <p:spPr/>
        <p:txBody>
          <a:bodyPr/>
          <a:lstStyle/>
          <a:p>
            <a:fld id="{CB4C79EE-01CD-48ED-8A34-946171BA5EAF}" type="datetimeFigureOut">
              <a:rPr lang="en-US" smtClean="0"/>
              <a:t>7/1/2021</a:t>
            </a:fld>
            <a:endParaRPr lang="en-US"/>
          </a:p>
        </p:txBody>
      </p:sp>
      <p:sp>
        <p:nvSpPr>
          <p:cNvPr id="3" name="Footer Placeholder 2">
            <a:extLst>
              <a:ext uri="{FF2B5EF4-FFF2-40B4-BE49-F238E27FC236}">
                <a16:creationId xmlns:a16="http://schemas.microsoft.com/office/drawing/2014/main" id="{F81B5624-948B-4344-9260-C142B43A9C8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A2275E1-0803-49DA-9950-C0C22428E3BE}"/>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1566531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3E483-1D9A-4207-8C78-16F62634A7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7D54888-F256-4315-B59C-06D2A04224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220CE02-23C3-47A1-8F7C-6232067166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93EECB-02D0-49FE-AFF0-FDDB397D89CB}"/>
              </a:ext>
            </a:extLst>
          </p:cNvPr>
          <p:cNvSpPr>
            <a:spLocks noGrp="1"/>
          </p:cNvSpPr>
          <p:nvPr>
            <p:ph type="dt" sz="half" idx="10"/>
          </p:nvPr>
        </p:nvSpPr>
        <p:spPr/>
        <p:txBody>
          <a:bodyPr/>
          <a:lstStyle/>
          <a:p>
            <a:fld id="{CB4C79EE-01CD-48ED-8A34-946171BA5EAF}" type="datetimeFigureOut">
              <a:rPr lang="en-US" smtClean="0"/>
              <a:t>7/1/2021</a:t>
            </a:fld>
            <a:endParaRPr lang="en-US"/>
          </a:p>
        </p:txBody>
      </p:sp>
      <p:sp>
        <p:nvSpPr>
          <p:cNvPr id="6" name="Footer Placeholder 5">
            <a:extLst>
              <a:ext uri="{FF2B5EF4-FFF2-40B4-BE49-F238E27FC236}">
                <a16:creationId xmlns:a16="http://schemas.microsoft.com/office/drawing/2014/main" id="{638C4A37-80D9-492E-9A4E-222ED2FEC9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7EC736-28D8-4EE2-A432-17679455333A}"/>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2589890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A4322-885D-47C0-AF83-E418461F1E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8A469A1-A4C3-4123-8039-68E6F432CAB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FD60AC2-61BF-4CBC-83F0-EF75A73F90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53550D-8614-4DDA-AC51-B900084E3103}"/>
              </a:ext>
            </a:extLst>
          </p:cNvPr>
          <p:cNvSpPr>
            <a:spLocks noGrp="1"/>
          </p:cNvSpPr>
          <p:nvPr>
            <p:ph type="dt" sz="half" idx="10"/>
          </p:nvPr>
        </p:nvSpPr>
        <p:spPr/>
        <p:txBody>
          <a:bodyPr/>
          <a:lstStyle/>
          <a:p>
            <a:fld id="{CB4C79EE-01CD-48ED-8A34-946171BA5EAF}" type="datetimeFigureOut">
              <a:rPr lang="en-US" smtClean="0"/>
              <a:t>7/1/2021</a:t>
            </a:fld>
            <a:endParaRPr lang="en-US"/>
          </a:p>
        </p:txBody>
      </p:sp>
      <p:sp>
        <p:nvSpPr>
          <p:cNvPr id="6" name="Footer Placeholder 5">
            <a:extLst>
              <a:ext uri="{FF2B5EF4-FFF2-40B4-BE49-F238E27FC236}">
                <a16:creationId xmlns:a16="http://schemas.microsoft.com/office/drawing/2014/main" id="{8E04D0ED-E557-415E-BBC7-74C0A64F1DB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A718B-879E-468D-8077-7A785931CA5B}"/>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2148906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DBBE8-6D57-48E0-BEF2-2DDCEB17B93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15F5BD3-CE97-4A62-BBEE-A3969851836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2A01F9-F3F4-452D-81DA-7801FDACECB2}"/>
              </a:ext>
            </a:extLst>
          </p:cNvPr>
          <p:cNvSpPr>
            <a:spLocks noGrp="1"/>
          </p:cNvSpPr>
          <p:nvPr>
            <p:ph type="dt" sz="half" idx="10"/>
          </p:nvPr>
        </p:nvSpPr>
        <p:spPr/>
        <p:txBody>
          <a:bodyPr/>
          <a:lstStyle/>
          <a:p>
            <a:fld id="{CB4C79EE-01CD-48ED-8A34-946171BA5EAF}" type="datetimeFigureOut">
              <a:rPr lang="en-US" smtClean="0"/>
              <a:t>7/1/2021</a:t>
            </a:fld>
            <a:endParaRPr lang="en-US"/>
          </a:p>
        </p:txBody>
      </p:sp>
      <p:sp>
        <p:nvSpPr>
          <p:cNvPr id="5" name="Footer Placeholder 4">
            <a:extLst>
              <a:ext uri="{FF2B5EF4-FFF2-40B4-BE49-F238E27FC236}">
                <a16:creationId xmlns:a16="http://schemas.microsoft.com/office/drawing/2014/main" id="{5C9070D7-AFD5-49A6-9646-9C472AE1B2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12EAF9-9374-40B4-9889-50E2521B28E9}"/>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364248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601B4C-71C9-475C-B5B5-472495B0C3A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939FD5A-CD0E-4B0D-B539-5F26C1C95B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16B5A2-294D-4377-82A4-207B16F921B7}"/>
              </a:ext>
            </a:extLst>
          </p:cNvPr>
          <p:cNvSpPr>
            <a:spLocks noGrp="1"/>
          </p:cNvSpPr>
          <p:nvPr>
            <p:ph type="dt" sz="half" idx="10"/>
          </p:nvPr>
        </p:nvSpPr>
        <p:spPr/>
        <p:txBody>
          <a:bodyPr/>
          <a:lstStyle/>
          <a:p>
            <a:fld id="{CB4C79EE-01CD-48ED-8A34-946171BA5EAF}" type="datetimeFigureOut">
              <a:rPr lang="en-US" smtClean="0"/>
              <a:t>7/1/2021</a:t>
            </a:fld>
            <a:endParaRPr lang="en-US"/>
          </a:p>
        </p:txBody>
      </p:sp>
      <p:sp>
        <p:nvSpPr>
          <p:cNvPr id="5" name="Footer Placeholder 4">
            <a:extLst>
              <a:ext uri="{FF2B5EF4-FFF2-40B4-BE49-F238E27FC236}">
                <a16:creationId xmlns:a16="http://schemas.microsoft.com/office/drawing/2014/main" id="{E91CD2E7-9EAE-4A28-9208-20B539F4FB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E6307C-B6CF-4FEF-BC2C-4EA2921AE2FA}"/>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3956559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47DD15-A598-492F-9903-3EC0234976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B04E87C-5E11-4F48-877D-04BFECD26A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176788D-148B-4BC9-81A8-80FDC436C8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4C79EE-01CD-48ED-8A34-946171BA5EAF}" type="datetimeFigureOut">
              <a:rPr lang="en-US" smtClean="0"/>
              <a:t>7/1/2021</a:t>
            </a:fld>
            <a:endParaRPr lang="en-US"/>
          </a:p>
        </p:txBody>
      </p:sp>
      <p:sp>
        <p:nvSpPr>
          <p:cNvPr id="5" name="Footer Placeholder 4">
            <a:extLst>
              <a:ext uri="{FF2B5EF4-FFF2-40B4-BE49-F238E27FC236}">
                <a16:creationId xmlns:a16="http://schemas.microsoft.com/office/drawing/2014/main" id="{6DFDD618-97C8-4F08-85D7-2A9E76296D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0C8A0C5-F8F0-4D34-AD4E-07269CC003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725372-898F-4E21-95C2-FDFC739B7362}" type="slidenum">
              <a:rPr lang="en-US" smtClean="0"/>
              <a:t>‹#›</a:t>
            </a:fld>
            <a:endParaRPr lang="en-US"/>
          </a:p>
        </p:txBody>
      </p:sp>
    </p:spTree>
    <p:extLst>
      <p:ext uri="{BB962C8B-B14F-4D97-AF65-F5344CB8AC3E}">
        <p14:creationId xmlns:p14="http://schemas.microsoft.com/office/powerpoint/2010/main" val="677287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E19F9FC-50AF-43DF-A457-F9373BF3F59B}"/>
              </a:ext>
            </a:extLst>
          </p:cNvPr>
          <p:cNvPicPr>
            <a:picLocks noChangeAspect="1"/>
          </p:cNvPicPr>
          <p:nvPr/>
        </p:nvPicPr>
        <p:blipFill>
          <a:blip r:embed="rId2"/>
          <a:stretch>
            <a:fillRect/>
          </a:stretch>
        </p:blipFill>
        <p:spPr>
          <a:xfrm>
            <a:off x="0" y="6470"/>
            <a:ext cx="12192000" cy="6845059"/>
          </a:xfrm>
          <a:prstGeom prst="rect">
            <a:avLst/>
          </a:prstGeom>
        </p:spPr>
      </p:pic>
      <p:sp>
        <p:nvSpPr>
          <p:cNvPr id="2" name="Rectangle 1">
            <a:extLst>
              <a:ext uri="{FF2B5EF4-FFF2-40B4-BE49-F238E27FC236}">
                <a16:creationId xmlns:a16="http://schemas.microsoft.com/office/drawing/2014/main" id="{5F712F18-FE9B-4083-9285-9C397B1FB36D}"/>
              </a:ext>
            </a:extLst>
          </p:cNvPr>
          <p:cNvSpPr/>
          <p:nvPr/>
        </p:nvSpPr>
        <p:spPr>
          <a:xfrm>
            <a:off x="0" y="6469"/>
            <a:ext cx="6068226" cy="6845059"/>
          </a:xfrm>
          <a:prstGeom prst="rect">
            <a:avLst/>
          </a:prstGeom>
          <a:gradFill flip="none" rotWithShape="1">
            <a:gsLst>
              <a:gs pos="0">
                <a:srgbClr val="005E85">
                  <a:shade val="30000"/>
                  <a:satMod val="115000"/>
                </a:srgbClr>
              </a:gs>
              <a:gs pos="50000">
                <a:srgbClr val="005E85">
                  <a:shade val="67500"/>
                  <a:satMod val="115000"/>
                </a:srgbClr>
              </a:gs>
              <a:gs pos="100000">
                <a:srgbClr val="005E85">
                  <a:shade val="100000"/>
                  <a:satMod val="115000"/>
                </a:srgbClr>
              </a:gs>
            </a:gsLst>
            <a:lin ang="18900000" scaled="1"/>
            <a:tileRect/>
          </a:gra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9C9EB6A-6FBC-4311-AD69-D99B6C724BF5}"/>
              </a:ext>
            </a:extLst>
          </p:cNvPr>
          <p:cNvSpPr txBox="1"/>
          <p:nvPr/>
        </p:nvSpPr>
        <p:spPr>
          <a:xfrm>
            <a:off x="917266" y="1674674"/>
            <a:ext cx="4983969" cy="646331"/>
          </a:xfrm>
          <a:prstGeom prst="rect">
            <a:avLst/>
          </a:prstGeom>
          <a:noFill/>
        </p:spPr>
        <p:txBody>
          <a:bodyPr wrap="square" rtlCol="0">
            <a:spAutoFit/>
          </a:bodyPr>
          <a:lstStyle/>
          <a:p>
            <a:r>
              <a:rPr lang="en-GB" sz="3600" dirty="0">
                <a:solidFill>
                  <a:schemeClr val="bg1"/>
                </a:solidFill>
              </a:rPr>
              <a:t>Slips, Trips and Falls</a:t>
            </a:r>
          </a:p>
        </p:txBody>
      </p:sp>
      <p:sp>
        <p:nvSpPr>
          <p:cNvPr id="10" name="Rectangle 9">
            <a:extLst>
              <a:ext uri="{FF2B5EF4-FFF2-40B4-BE49-F238E27FC236}">
                <a16:creationId xmlns:a16="http://schemas.microsoft.com/office/drawing/2014/main" id="{EFF6FBC7-4EC5-406C-90E4-77BE2B368BCF}"/>
              </a:ext>
            </a:extLst>
          </p:cNvPr>
          <p:cNvSpPr/>
          <p:nvPr/>
        </p:nvSpPr>
        <p:spPr>
          <a:xfrm>
            <a:off x="1062892" y="4861717"/>
            <a:ext cx="5380472" cy="461665"/>
          </a:xfrm>
          <a:prstGeom prst="rect">
            <a:avLst/>
          </a:prstGeom>
        </p:spPr>
        <p:txBody>
          <a:bodyPr wrap="square">
            <a:spAutoFit/>
          </a:bodyPr>
          <a:lstStyle/>
          <a:p>
            <a:r>
              <a:rPr lang="en-US" sz="2400" dirty="0">
                <a:solidFill>
                  <a:schemeClr val="bg1"/>
                </a:solidFill>
                <a:latin typeface="Arial" panose="020B0604020202020204" pitchFamily="34" charset="0"/>
                <a:cs typeface="Arial" panose="020B0604020202020204" pitchFamily="34" charset="0"/>
              </a:rPr>
              <a:t>July 2021</a:t>
            </a:r>
          </a:p>
        </p:txBody>
      </p:sp>
    </p:spTree>
    <p:extLst>
      <p:ext uri="{BB962C8B-B14F-4D97-AF65-F5344CB8AC3E}">
        <p14:creationId xmlns:p14="http://schemas.microsoft.com/office/powerpoint/2010/main" val="1424960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72B4A9-B0B5-4F5E-B17B-79FD127D0A56}"/>
              </a:ext>
            </a:extLst>
          </p:cNvPr>
          <p:cNvSpPr/>
          <p:nvPr/>
        </p:nvSpPr>
        <p:spPr>
          <a:xfrm>
            <a:off x="0" y="0"/>
            <a:ext cx="12192000" cy="1030288"/>
          </a:xfrm>
          <a:prstGeom prst="rect">
            <a:avLst/>
          </a:prstGeom>
          <a:solidFill>
            <a:srgbClr val="005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E09544-C9B2-4D67-A2A8-BA1B8042EB0F}"/>
              </a:ext>
            </a:extLst>
          </p:cNvPr>
          <p:cNvSpPr txBox="1"/>
          <p:nvPr/>
        </p:nvSpPr>
        <p:spPr>
          <a:xfrm>
            <a:off x="289169" y="130423"/>
            <a:ext cx="11457354" cy="769441"/>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Slips, Trips and Falls</a:t>
            </a:r>
          </a:p>
        </p:txBody>
      </p:sp>
      <p:pic>
        <p:nvPicPr>
          <p:cNvPr id="7" name="Picture 6">
            <a:extLst>
              <a:ext uri="{FF2B5EF4-FFF2-40B4-BE49-F238E27FC236}">
                <a16:creationId xmlns:a16="http://schemas.microsoft.com/office/drawing/2014/main" id="{91EE6F80-6D42-4B46-85F0-E382837734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717" y="6099729"/>
            <a:ext cx="544040" cy="544531"/>
          </a:xfrm>
          <a:prstGeom prst="rect">
            <a:avLst/>
          </a:prstGeom>
        </p:spPr>
      </p:pic>
      <p:sp>
        <p:nvSpPr>
          <p:cNvPr id="6" name="Content Placeholder 5">
            <a:extLst>
              <a:ext uri="{FF2B5EF4-FFF2-40B4-BE49-F238E27FC236}">
                <a16:creationId xmlns:a16="http://schemas.microsoft.com/office/drawing/2014/main" id="{135E55D8-B771-4099-80AE-77669E7EB8E2}"/>
              </a:ext>
            </a:extLst>
          </p:cNvPr>
          <p:cNvSpPr txBox="1">
            <a:spLocks/>
          </p:cNvSpPr>
          <p:nvPr/>
        </p:nvSpPr>
        <p:spPr>
          <a:xfrm>
            <a:off x="2058537" y="1714238"/>
            <a:ext cx="8437273" cy="342952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spcBef>
                <a:spcPts val="1200"/>
              </a:spcBef>
            </a:pPr>
            <a:r>
              <a:rPr lang="en-GB" dirty="0"/>
              <a:t>Slips, Trips and Fall are one of the most common incidents occurring on our sites</a:t>
            </a:r>
          </a:p>
          <a:p>
            <a:pPr marL="285750" indent="-285750">
              <a:spcBef>
                <a:spcPts val="1200"/>
              </a:spcBef>
            </a:pPr>
            <a:r>
              <a:rPr lang="en-GB" dirty="0"/>
              <a:t>Many can be eliminated by taking extra care when in certain situations</a:t>
            </a:r>
          </a:p>
          <a:p>
            <a:pPr marL="285750" indent="-285750">
              <a:spcBef>
                <a:spcPts val="1200"/>
              </a:spcBef>
            </a:pPr>
            <a:r>
              <a:rPr lang="en-GB" dirty="0"/>
              <a:t>Good housekeeping also helps eliminate slip and trip hazards</a:t>
            </a:r>
          </a:p>
          <a:p>
            <a:pPr marL="285750" indent="-285750">
              <a:spcBef>
                <a:spcPts val="1200"/>
              </a:spcBef>
            </a:pPr>
            <a:r>
              <a:rPr lang="en-GB" dirty="0"/>
              <a:t>We must prevent slips, trips and falls if we want to achieve our goal of a Injury Free Environment</a:t>
            </a:r>
          </a:p>
          <a:p>
            <a:pPr>
              <a:spcBef>
                <a:spcPts val="1200"/>
              </a:spcBef>
            </a:pPr>
            <a:endParaRPr lang="en-GB" dirty="0"/>
          </a:p>
        </p:txBody>
      </p:sp>
    </p:spTree>
    <p:extLst>
      <p:ext uri="{BB962C8B-B14F-4D97-AF65-F5344CB8AC3E}">
        <p14:creationId xmlns:p14="http://schemas.microsoft.com/office/powerpoint/2010/main" val="1293276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B963051-4AFE-4B34-99D6-8BB7BBC9A30B}"/>
              </a:ext>
            </a:extLst>
          </p:cNvPr>
          <p:cNvPicPr>
            <a:picLocks noChangeAspect="1"/>
          </p:cNvPicPr>
          <p:nvPr/>
        </p:nvPicPr>
        <p:blipFill rotWithShape="1">
          <a:blip r:embed="rId3"/>
          <a:srcRect b="9422"/>
          <a:stretch/>
        </p:blipFill>
        <p:spPr>
          <a:xfrm rot="2561906">
            <a:off x="2771222" y="1619400"/>
            <a:ext cx="2978034" cy="4157984"/>
          </a:xfrm>
          <a:prstGeom prst="rect">
            <a:avLst/>
          </a:prstGeom>
        </p:spPr>
      </p:pic>
      <p:sp>
        <p:nvSpPr>
          <p:cNvPr id="4" name="Rectangle 3">
            <a:extLst>
              <a:ext uri="{FF2B5EF4-FFF2-40B4-BE49-F238E27FC236}">
                <a16:creationId xmlns:a16="http://schemas.microsoft.com/office/drawing/2014/main" id="{8272B4A9-B0B5-4F5E-B17B-79FD127D0A56}"/>
              </a:ext>
            </a:extLst>
          </p:cNvPr>
          <p:cNvSpPr/>
          <p:nvPr/>
        </p:nvSpPr>
        <p:spPr>
          <a:xfrm>
            <a:off x="0" y="0"/>
            <a:ext cx="12192000" cy="1030288"/>
          </a:xfrm>
          <a:prstGeom prst="rect">
            <a:avLst/>
          </a:prstGeom>
          <a:solidFill>
            <a:srgbClr val="005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E09544-C9B2-4D67-A2A8-BA1B8042EB0F}"/>
              </a:ext>
            </a:extLst>
          </p:cNvPr>
          <p:cNvSpPr txBox="1"/>
          <p:nvPr/>
        </p:nvSpPr>
        <p:spPr>
          <a:xfrm>
            <a:off x="289169" y="130423"/>
            <a:ext cx="11457354" cy="769441"/>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Steps to Follow</a:t>
            </a:r>
          </a:p>
        </p:txBody>
      </p:sp>
      <p:pic>
        <p:nvPicPr>
          <p:cNvPr id="7" name="Picture 6">
            <a:extLst>
              <a:ext uri="{FF2B5EF4-FFF2-40B4-BE49-F238E27FC236}">
                <a16:creationId xmlns:a16="http://schemas.microsoft.com/office/drawing/2014/main" id="{91EE6F80-6D42-4B46-85F0-E382837734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4717" y="6099729"/>
            <a:ext cx="544040" cy="544531"/>
          </a:xfrm>
          <a:prstGeom prst="rect">
            <a:avLst/>
          </a:prstGeom>
        </p:spPr>
      </p:pic>
      <p:sp>
        <p:nvSpPr>
          <p:cNvPr id="8" name="Content Placeholder 3">
            <a:extLst>
              <a:ext uri="{FF2B5EF4-FFF2-40B4-BE49-F238E27FC236}">
                <a16:creationId xmlns:a16="http://schemas.microsoft.com/office/drawing/2014/main" id="{9DC15EB7-845A-48FB-814A-A2C20A2DACB8}"/>
              </a:ext>
            </a:extLst>
          </p:cNvPr>
          <p:cNvSpPr txBox="1">
            <a:spLocks/>
          </p:cNvSpPr>
          <p:nvPr/>
        </p:nvSpPr>
        <p:spPr>
          <a:xfrm>
            <a:off x="1425671" y="1438473"/>
            <a:ext cx="7704138" cy="43887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solidFill>
                  <a:srgbClr val="005E85"/>
                </a:solidFill>
              </a:rPr>
              <a:t>7 SIMPLE STEPS FOR YOU TO FOLLOW</a:t>
            </a:r>
          </a:p>
          <a:p>
            <a:endParaRPr lang="en-GB" sz="2400" dirty="0">
              <a:solidFill>
                <a:srgbClr val="005E85"/>
              </a:solidFill>
            </a:endParaRPr>
          </a:p>
        </p:txBody>
      </p:sp>
    </p:spTree>
    <p:extLst>
      <p:ext uri="{BB962C8B-B14F-4D97-AF65-F5344CB8AC3E}">
        <p14:creationId xmlns:p14="http://schemas.microsoft.com/office/powerpoint/2010/main" val="32489804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72B4A9-B0B5-4F5E-B17B-79FD127D0A56}"/>
              </a:ext>
            </a:extLst>
          </p:cNvPr>
          <p:cNvSpPr/>
          <p:nvPr/>
        </p:nvSpPr>
        <p:spPr>
          <a:xfrm>
            <a:off x="0" y="0"/>
            <a:ext cx="12192000" cy="1030288"/>
          </a:xfrm>
          <a:prstGeom prst="rect">
            <a:avLst/>
          </a:prstGeom>
          <a:solidFill>
            <a:srgbClr val="005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E09544-C9B2-4D67-A2A8-BA1B8042EB0F}"/>
              </a:ext>
            </a:extLst>
          </p:cNvPr>
          <p:cNvSpPr txBox="1"/>
          <p:nvPr/>
        </p:nvSpPr>
        <p:spPr>
          <a:xfrm>
            <a:off x="289169" y="130423"/>
            <a:ext cx="11457354" cy="769441"/>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Step 1</a:t>
            </a:r>
          </a:p>
        </p:txBody>
      </p:sp>
      <p:pic>
        <p:nvPicPr>
          <p:cNvPr id="7" name="Picture 6">
            <a:extLst>
              <a:ext uri="{FF2B5EF4-FFF2-40B4-BE49-F238E27FC236}">
                <a16:creationId xmlns:a16="http://schemas.microsoft.com/office/drawing/2014/main" id="{91EE6F80-6D42-4B46-85F0-E38283773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717" y="6099729"/>
            <a:ext cx="544040" cy="544531"/>
          </a:xfrm>
          <a:prstGeom prst="rect">
            <a:avLst/>
          </a:prstGeom>
        </p:spPr>
      </p:pic>
      <p:sp>
        <p:nvSpPr>
          <p:cNvPr id="10" name="Content Placeholder 3">
            <a:extLst>
              <a:ext uri="{FF2B5EF4-FFF2-40B4-BE49-F238E27FC236}">
                <a16:creationId xmlns:a16="http://schemas.microsoft.com/office/drawing/2014/main" id="{32DD0866-982E-454C-BA5C-823C273B6F06}"/>
              </a:ext>
            </a:extLst>
          </p:cNvPr>
          <p:cNvSpPr txBox="1">
            <a:spLocks/>
          </p:cNvSpPr>
          <p:nvPr/>
        </p:nvSpPr>
        <p:spPr>
          <a:xfrm>
            <a:off x="1932358" y="1555434"/>
            <a:ext cx="8075613" cy="50888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GB" sz="2400" b="1" dirty="0">
                <a:solidFill>
                  <a:srgbClr val="005E85"/>
                </a:solidFill>
              </a:rPr>
              <a:t>	</a:t>
            </a:r>
          </a:p>
          <a:p>
            <a:pPr marL="360000">
              <a:spcBef>
                <a:spcPts val="0"/>
              </a:spcBef>
            </a:pPr>
            <a:r>
              <a:rPr lang="en-GB" sz="2400" b="1" dirty="0">
                <a:solidFill>
                  <a:srgbClr val="005E85"/>
                </a:solidFill>
              </a:rPr>
              <a:t>TAKE CARE STEPPING OUT OF YOUR VEHICLE</a:t>
            </a:r>
          </a:p>
          <a:p>
            <a:endParaRPr lang="en-GB" sz="2400" dirty="0">
              <a:solidFill>
                <a:srgbClr val="005E85"/>
              </a:solidFill>
            </a:endParaRPr>
          </a:p>
        </p:txBody>
      </p:sp>
      <p:pic>
        <p:nvPicPr>
          <p:cNvPr id="11" name="Picture 10">
            <a:extLst>
              <a:ext uri="{FF2B5EF4-FFF2-40B4-BE49-F238E27FC236}">
                <a16:creationId xmlns:a16="http://schemas.microsoft.com/office/drawing/2014/main" id="{6C978DBB-7430-483E-A01B-A8E0614AEED1}"/>
              </a:ext>
            </a:extLst>
          </p:cNvPr>
          <p:cNvPicPr>
            <a:picLocks noChangeAspect="1"/>
          </p:cNvPicPr>
          <p:nvPr/>
        </p:nvPicPr>
        <p:blipFill rotWithShape="1">
          <a:blip r:embed="rId4"/>
          <a:srcRect b="16883"/>
          <a:stretch/>
        </p:blipFill>
        <p:spPr>
          <a:xfrm>
            <a:off x="5886275" y="2360638"/>
            <a:ext cx="3481388" cy="3066178"/>
          </a:xfrm>
          <a:prstGeom prst="rect">
            <a:avLst/>
          </a:prstGeom>
        </p:spPr>
      </p:pic>
    </p:spTree>
    <p:extLst>
      <p:ext uri="{BB962C8B-B14F-4D97-AF65-F5344CB8AC3E}">
        <p14:creationId xmlns:p14="http://schemas.microsoft.com/office/powerpoint/2010/main" val="1170144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72B4A9-B0B5-4F5E-B17B-79FD127D0A56}"/>
              </a:ext>
            </a:extLst>
          </p:cNvPr>
          <p:cNvSpPr/>
          <p:nvPr/>
        </p:nvSpPr>
        <p:spPr>
          <a:xfrm>
            <a:off x="0" y="0"/>
            <a:ext cx="12192000" cy="1030288"/>
          </a:xfrm>
          <a:prstGeom prst="rect">
            <a:avLst/>
          </a:prstGeom>
          <a:solidFill>
            <a:srgbClr val="005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E09544-C9B2-4D67-A2A8-BA1B8042EB0F}"/>
              </a:ext>
            </a:extLst>
          </p:cNvPr>
          <p:cNvSpPr txBox="1"/>
          <p:nvPr/>
        </p:nvSpPr>
        <p:spPr>
          <a:xfrm>
            <a:off x="289169" y="130423"/>
            <a:ext cx="11457354" cy="769441"/>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Step 2</a:t>
            </a:r>
          </a:p>
        </p:txBody>
      </p:sp>
      <p:pic>
        <p:nvPicPr>
          <p:cNvPr id="7" name="Picture 6">
            <a:extLst>
              <a:ext uri="{FF2B5EF4-FFF2-40B4-BE49-F238E27FC236}">
                <a16:creationId xmlns:a16="http://schemas.microsoft.com/office/drawing/2014/main" id="{91EE6F80-6D42-4B46-85F0-E38283773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717" y="6099729"/>
            <a:ext cx="544040" cy="544531"/>
          </a:xfrm>
          <a:prstGeom prst="rect">
            <a:avLst/>
          </a:prstGeom>
        </p:spPr>
      </p:pic>
      <p:sp>
        <p:nvSpPr>
          <p:cNvPr id="8" name="Content Placeholder 3">
            <a:extLst>
              <a:ext uri="{FF2B5EF4-FFF2-40B4-BE49-F238E27FC236}">
                <a16:creationId xmlns:a16="http://schemas.microsoft.com/office/drawing/2014/main" id="{8E2F19C7-C569-4A46-ACAD-3663D9CAD002}"/>
              </a:ext>
            </a:extLst>
          </p:cNvPr>
          <p:cNvSpPr txBox="1">
            <a:spLocks/>
          </p:cNvSpPr>
          <p:nvPr/>
        </p:nvSpPr>
        <p:spPr>
          <a:xfrm>
            <a:off x="2264635" y="1812609"/>
            <a:ext cx="8075613" cy="483165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a:solidFill>
                  <a:srgbClr val="005E85"/>
                </a:solidFill>
              </a:rPr>
              <a:t>STAY FOCUSED FIRST THING</a:t>
            </a:r>
          </a:p>
          <a:p>
            <a:endParaRPr lang="en-GB" sz="2400" dirty="0">
              <a:solidFill>
                <a:srgbClr val="005E85"/>
              </a:solidFill>
            </a:endParaRPr>
          </a:p>
        </p:txBody>
      </p:sp>
      <p:pic>
        <p:nvPicPr>
          <p:cNvPr id="9" name="Picture 8">
            <a:extLst>
              <a:ext uri="{FF2B5EF4-FFF2-40B4-BE49-F238E27FC236}">
                <a16:creationId xmlns:a16="http://schemas.microsoft.com/office/drawing/2014/main" id="{CD79E555-4B2B-4811-AAEB-7004DB48F667}"/>
              </a:ext>
            </a:extLst>
          </p:cNvPr>
          <p:cNvPicPr>
            <a:picLocks noChangeAspect="1"/>
          </p:cNvPicPr>
          <p:nvPr/>
        </p:nvPicPr>
        <p:blipFill rotWithShape="1">
          <a:blip r:embed="rId4"/>
          <a:srcRect r="10377"/>
          <a:stretch/>
        </p:blipFill>
        <p:spPr>
          <a:xfrm>
            <a:off x="7041421" y="2757433"/>
            <a:ext cx="2738438" cy="3430252"/>
          </a:xfrm>
          <a:prstGeom prst="rect">
            <a:avLst/>
          </a:prstGeom>
        </p:spPr>
      </p:pic>
    </p:spTree>
    <p:extLst>
      <p:ext uri="{BB962C8B-B14F-4D97-AF65-F5344CB8AC3E}">
        <p14:creationId xmlns:p14="http://schemas.microsoft.com/office/powerpoint/2010/main" val="3585032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72B4A9-B0B5-4F5E-B17B-79FD127D0A56}"/>
              </a:ext>
            </a:extLst>
          </p:cNvPr>
          <p:cNvSpPr/>
          <p:nvPr/>
        </p:nvSpPr>
        <p:spPr>
          <a:xfrm>
            <a:off x="0" y="0"/>
            <a:ext cx="12192000" cy="1030288"/>
          </a:xfrm>
          <a:prstGeom prst="rect">
            <a:avLst/>
          </a:prstGeom>
          <a:solidFill>
            <a:srgbClr val="005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extBox 4">
            <a:extLst>
              <a:ext uri="{FF2B5EF4-FFF2-40B4-BE49-F238E27FC236}">
                <a16:creationId xmlns:a16="http://schemas.microsoft.com/office/drawing/2014/main" id="{9CE09544-C9B2-4D67-A2A8-BA1B8042EB0F}"/>
              </a:ext>
            </a:extLst>
          </p:cNvPr>
          <p:cNvSpPr txBox="1"/>
          <p:nvPr/>
        </p:nvSpPr>
        <p:spPr>
          <a:xfrm>
            <a:off x="289169" y="130423"/>
            <a:ext cx="11457354"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Step 3</a:t>
            </a:r>
          </a:p>
        </p:txBody>
      </p:sp>
      <p:pic>
        <p:nvPicPr>
          <p:cNvPr id="7" name="Picture 6">
            <a:extLst>
              <a:ext uri="{FF2B5EF4-FFF2-40B4-BE49-F238E27FC236}">
                <a16:creationId xmlns:a16="http://schemas.microsoft.com/office/drawing/2014/main" id="{91EE6F80-6D42-4B46-85F0-E38283773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717" y="6099729"/>
            <a:ext cx="544040" cy="544531"/>
          </a:xfrm>
          <a:prstGeom prst="rect">
            <a:avLst/>
          </a:prstGeom>
        </p:spPr>
      </p:pic>
      <p:sp>
        <p:nvSpPr>
          <p:cNvPr id="10" name="Content Placeholder 3">
            <a:extLst>
              <a:ext uri="{FF2B5EF4-FFF2-40B4-BE49-F238E27FC236}">
                <a16:creationId xmlns:a16="http://schemas.microsoft.com/office/drawing/2014/main" id="{F2627EF1-769C-448F-AACB-39A4E10312FA}"/>
              </a:ext>
            </a:extLst>
          </p:cNvPr>
          <p:cNvSpPr txBox="1">
            <a:spLocks/>
          </p:cNvSpPr>
          <p:nvPr/>
        </p:nvSpPr>
        <p:spPr>
          <a:xfrm>
            <a:off x="2058193" y="1490921"/>
            <a:ext cx="8075613" cy="50559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GB" sz="2400" b="1" dirty="0">
                <a:solidFill>
                  <a:srgbClr val="005E85"/>
                </a:solidFill>
              </a:rPr>
              <a:t>TAKE EXTRA  CARE WHEN IT’S SLIPPERY, WET or ICY</a:t>
            </a:r>
          </a:p>
          <a:p>
            <a:endParaRPr lang="en-GB" sz="2400" dirty="0">
              <a:solidFill>
                <a:srgbClr val="005E85"/>
              </a:solidFill>
            </a:endParaRPr>
          </a:p>
        </p:txBody>
      </p:sp>
      <p:pic>
        <p:nvPicPr>
          <p:cNvPr id="11" name="Picture 10">
            <a:extLst>
              <a:ext uri="{FF2B5EF4-FFF2-40B4-BE49-F238E27FC236}">
                <a16:creationId xmlns:a16="http://schemas.microsoft.com/office/drawing/2014/main" id="{1E3A8DAC-D0AF-4C7C-B990-ADD3F719204C}"/>
              </a:ext>
            </a:extLst>
          </p:cNvPr>
          <p:cNvPicPr>
            <a:picLocks noChangeAspect="1"/>
          </p:cNvPicPr>
          <p:nvPr/>
        </p:nvPicPr>
        <p:blipFill>
          <a:blip r:embed="rId4"/>
          <a:stretch>
            <a:fillRect/>
          </a:stretch>
        </p:blipFill>
        <p:spPr>
          <a:xfrm>
            <a:off x="6390481" y="2550605"/>
            <a:ext cx="3414713" cy="3586228"/>
          </a:xfrm>
          <a:prstGeom prst="rect">
            <a:avLst/>
          </a:prstGeom>
        </p:spPr>
      </p:pic>
    </p:spTree>
    <p:extLst>
      <p:ext uri="{BB962C8B-B14F-4D97-AF65-F5344CB8AC3E}">
        <p14:creationId xmlns:p14="http://schemas.microsoft.com/office/powerpoint/2010/main" val="3224828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72B4A9-B0B5-4F5E-B17B-79FD127D0A56}"/>
              </a:ext>
            </a:extLst>
          </p:cNvPr>
          <p:cNvSpPr/>
          <p:nvPr/>
        </p:nvSpPr>
        <p:spPr>
          <a:xfrm>
            <a:off x="0" y="0"/>
            <a:ext cx="12192000" cy="1030288"/>
          </a:xfrm>
          <a:prstGeom prst="rect">
            <a:avLst/>
          </a:prstGeom>
          <a:solidFill>
            <a:srgbClr val="005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extBox 4">
            <a:extLst>
              <a:ext uri="{FF2B5EF4-FFF2-40B4-BE49-F238E27FC236}">
                <a16:creationId xmlns:a16="http://schemas.microsoft.com/office/drawing/2014/main" id="{9CE09544-C9B2-4D67-A2A8-BA1B8042EB0F}"/>
              </a:ext>
            </a:extLst>
          </p:cNvPr>
          <p:cNvSpPr txBox="1"/>
          <p:nvPr/>
        </p:nvSpPr>
        <p:spPr>
          <a:xfrm>
            <a:off x="289169" y="130423"/>
            <a:ext cx="11457354"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Step 4</a:t>
            </a:r>
          </a:p>
        </p:txBody>
      </p:sp>
      <p:pic>
        <p:nvPicPr>
          <p:cNvPr id="7" name="Picture 6">
            <a:extLst>
              <a:ext uri="{FF2B5EF4-FFF2-40B4-BE49-F238E27FC236}">
                <a16:creationId xmlns:a16="http://schemas.microsoft.com/office/drawing/2014/main" id="{91EE6F80-6D42-4B46-85F0-E38283773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717" y="6099729"/>
            <a:ext cx="544040" cy="544531"/>
          </a:xfrm>
          <a:prstGeom prst="rect">
            <a:avLst/>
          </a:prstGeom>
        </p:spPr>
      </p:pic>
      <p:sp>
        <p:nvSpPr>
          <p:cNvPr id="8" name="Content Placeholder 3">
            <a:extLst>
              <a:ext uri="{FF2B5EF4-FFF2-40B4-BE49-F238E27FC236}">
                <a16:creationId xmlns:a16="http://schemas.microsoft.com/office/drawing/2014/main" id="{F6980CF8-2DD2-49AB-A83F-9037F9AC0933}"/>
              </a:ext>
            </a:extLst>
          </p:cNvPr>
          <p:cNvSpPr txBox="1">
            <a:spLocks/>
          </p:cNvSpPr>
          <p:nvPr/>
        </p:nvSpPr>
        <p:spPr>
          <a:xfrm>
            <a:off x="2058193" y="1273189"/>
            <a:ext cx="8075613" cy="50988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2400" b="1" dirty="0">
              <a:solidFill>
                <a:srgbClr val="FFB900">
                  <a:lumMod val="60000"/>
                  <a:lumOff val="40000"/>
                </a:srgbClr>
              </a:solidFill>
            </a:endParaRPr>
          </a:p>
          <a:p>
            <a:pPr>
              <a:spcBef>
                <a:spcPts val="0"/>
              </a:spcBef>
            </a:pPr>
            <a:r>
              <a:rPr lang="en-GB" sz="2400" b="1" dirty="0">
                <a:solidFill>
                  <a:srgbClr val="0070C0"/>
                </a:solidFill>
              </a:rPr>
              <a:t>CHOOSE YOUR ROUTE</a:t>
            </a:r>
          </a:p>
          <a:p>
            <a:endParaRPr lang="en-GB" sz="2400" dirty="0"/>
          </a:p>
        </p:txBody>
      </p:sp>
      <p:pic>
        <p:nvPicPr>
          <p:cNvPr id="9" name="Picture 8">
            <a:extLst>
              <a:ext uri="{FF2B5EF4-FFF2-40B4-BE49-F238E27FC236}">
                <a16:creationId xmlns:a16="http://schemas.microsoft.com/office/drawing/2014/main" id="{E5469B7B-E6AE-40FD-9022-1063C6CD8EC8}"/>
              </a:ext>
            </a:extLst>
          </p:cNvPr>
          <p:cNvPicPr>
            <a:picLocks noChangeAspect="1"/>
          </p:cNvPicPr>
          <p:nvPr/>
        </p:nvPicPr>
        <p:blipFill rotWithShape="1">
          <a:blip r:embed="rId4"/>
          <a:srcRect b="20944"/>
          <a:stretch/>
        </p:blipFill>
        <p:spPr>
          <a:xfrm>
            <a:off x="3172076" y="2700614"/>
            <a:ext cx="5847845" cy="1728788"/>
          </a:xfrm>
          <a:prstGeom prst="rect">
            <a:avLst/>
          </a:prstGeom>
        </p:spPr>
      </p:pic>
    </p:spTree>
    <p:extLst>
      <p:ext uri="{BB962C8B-B14F-4D97-AF65-F5344CB8AC3E}">
        <p14:creationId xmlns:p14="http://schemas.microsoft.com/office/powerpoint/2010/main" val="2367048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C1B0E95-80E5-45A0-A041-2C3C73D466D8}"/>
              </a:ext>
            </a:extLst>
          </p:cNvPr>
          <p:cNvPicPr>
            <a:picLocks noChangeAspect="1"/>
          </p:cNvPicPr>
          <p:nvPr/>
        </p:nvPicPr>
        <p:blipFill rotWithShape="1">
          <a:blip r:embed="rId3"/>
          <a:srcRect b="8168"/>
          <a:stretch/>
        </p:blipFill>
        <p:spPr>
          <a:xfrm>
            <a:off x="6574180" y="2416755"/>
            <a:ext cx="3195638" cy="3682974"/>
          </a:xfrm>
          <a:prstGeom prst="rect">
            <a:avLst/>
          </a:prstGeom>
        </p:spPr>
      </p:pic>
      <p:sp>
        <p:nvSpPr>
          <p:cNvPr id="4" name="Rectangle 3">
            <a:extLst>
              <a:ext uri="{FF2B5EF4-FFF2-40B4-BE49-F238E27FC236}">
                <a16:creationId xmlns:a16="http://schemas.microsoft.com/office/drawing/2014/main" id="{8272B4A9-B0B5-4F5E-B17B-79FD127D0A56}"/>
              </a:ext>
            </a:extLst>
          </p:cNvPr>
          <p:cNvSpPr/>
          <p:nvPr/>
        </p:nvSpPr>
        <p:spPr>
          <a:xfrm>
            <a:off x="0" y="0"/>
            <a:ext cx="12192000" cy="1030288"/>
          </a:xfrm>
          <a:prstGeom prst="rect">
            <a:avLst/>
          </a:prstGeom>
          <a:solidFill>
            <a:srgbClr val="005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extBox 4">
            <a:extLst>
              <a:ext uri="{FF2B5EF4-FFF2-40B4-BE49-F238E27FC236}">
                <a16:creationId xmlns:a16="http://schemas.microsoft.com/office/drawing/2014/main" id="{9CE09544-C9B2-4D67-A2A8-BA1B8042EB0F}"/>
              </a:ext>
            </a:extLst>
          </p:cNvPr>
          <p:cNvSpPr txBox="1"/>
          <p:nvPr/>
        </p:nvSpPr>
        <p:spPr>
          <a:xfrm>
            <a:off x="289169" y="130423"/>
            <a:ext cx="11457354"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Step 5</a:t>
            </a:r>
          </a:p>
        </p:txBody>
      </p:sp>
      <p:pic>
        <p:nvPicPr>
          <p:cNvPr id="7" name="Picture 6">
            <a:extLst>
              <a:ext uri="{FF2B5EF4-FFF2-40B4-BE49-F238E27FC236}">
                <a16:creationId xmlns:a16="http://schemas.microsoft.com/office/drawing/2014/main" id="{91EE6F80-6D42-4B46-85F0-E382837734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4717" y="6099729"/>
            <a:ext cx="544040" cy="544531"/>
          </a:xfrm>
          <a:prstGeom prst="rect">
            <a:avLst/>
          </a:prstGeom>
        </p:spPr>
      </p:pic>
      <p:sp>
        <p:nvSpPr>
          <p:cNvPr id="10" name="Content Placeholder 3">
            <a:extLst>
              <a:ext uri="{FF2B5EF4-FFF2-40B4-BE49-F238E27FC236}">
                <a16:creationId xmlns:a16="http://schemas.microsoft.com/office/drawing/2014/main" id="{07FB6782-1D09-4C33-B154-57510836368E}"/>
              </a:ext>
            </a:extLst>
          </p:cNvPr>
          <p:cNvSpPr txBox="1">
            <a:spLocks/>
          </p:cNvSpPr>
          <p:nvPr/>
        </p:nvSpPr>
        <p:spPr>
          <a:xfrm>
            <a:off x="2058193" y="1502593"/>
            <a:ext cx="8075613" cy="514166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2400" b="1" dirty="0">
              <a:solidFill>
                <a:srgbClr val="FFB900">
                  <a:lumMod val="60000"/>
                  <a:lumOff val="40000"/>
                </a:srgbClr>
              </a:solidFill>
            </a:endParaRPr>
          </a:p>
          <a:p>
            <a:pPr>
              <a:spcBef>
                <a:spcPts val="0"/>
              </a:spcBef>
            </a:pPr>
            <a:r>
              <a:rPr lang="en-GB" sz="2400" b="1" dirty="0">
                <a:solidFill>
                  <a:srgbClr val="0070C0"/>
                </a:solidFill>
              </a:rPr>
              <a:t>ALWAYS USE THE HANDRAIL</a:t>
            </a:r>
          </a:p>
          <a:p>
            <a:endParaRPr lang="en-GB" sz="2400" dirty="0"/>
          </a:p>
        </p:txBody>
      </p:sp>
    </p:spTree>
    <p:extLst>
      <p:ext uri="{BB962C8B-B14F-4D97-AF65-F5344CB8AC3E}">
        <p14:creationId xmlns:p14="http://schemas.microsoft.com/office/powerpoint/2010/main" val="31365361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72B4A9-B0B5-4F5E-B17B-79FD127D0A56}"/>
              </a:ext>
            </a:extLst>
          </p:cNvPr>
          <p:cNvSpPr/>
          <p:nvPr/>
        </p:nvSpPr>
        <p:spPr>
          <a:xfrm>
            <a:off x="0" y="0"/>
            <a:ext cx="12192000" cy="1030288"/>
          </a:xfrm>
          <a:prstGeom prst="rect">
            <a:avLst/>
          </a:prstGeom>
          <a:solidFill>
            <a:srgbClr val="005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extBox 4">
            <a:extLst>
              <a:ext uri="{FF2B5EF4-FFF2-40B4-BE49-F238E27FC236}">
                <a16:creationId xmlns:a16="http://schemas.microsoft.com/office/drawing/2014/main" id="{9CE09544-C9B2-4D67-A2A8-BA1B8042EB0F}"/>
              </a:ext>
            </a:extLst>
          </p:cNvPr>
          <p:cNvSpPr txBox="1"/>
          <p:nvPr/>
        </p:nvSpPr>
        <p:spPr>
          <a:xfrm>
            <a:off x="289169" y="130423"/>
            <a:ext cx="11457354"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Step 6</a:t>
            </a:r>
          </a:p>
        </p:txBody>
      </p:sp>
      <p:pic>
        <p:nvPicPr>
          <p:cNvPr id="7" name="Picture 6">
            <a:extLst>
              <a:ext uri="{FF2B5EF4-FFF2-40B4-BE49-F238E27FC236}">
                <a16:creationId xmlns:a16="http://schemas.microsoft.com/office/drawing/2014/main" id="{91EE6F80-6D42-4B46-85F0-E38283773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717" y="6099729"/>
            <a:ext cx="544040" cy="544531"/>
          </a:xfrm>
          <a:prstGeom prst="rect">
            <a:avLst/>
          </a:prstGeom>
        </p:spPr>
      </p:pic>
      <p:sp>
        <p:nvSpPr>
          <p:cNvPr id="8" name="Content Placeholder 3">
            <a:extLst>
              <a:ext uri="{FF2B5EF4-FFF2-40B4-BE49-F238E27FC236}">
                <a16:creationId xmlns:a16="http://schemas.microsoft.com/office/drawing/2014/main" id="{4381484D-1EBE-4E44-B8CF-C3DA973721D1}"/>
              </a:ext>
            </a:extLst>
          </p:cNvPr>
          <p:cNvSpPr txBox="1">
            <a:spLocks/>
          </p:cNvSpPr>
          <p:nvPr/>
        </p:nvSpPr>
        <p:spPr>
          <a:xfrm>
            <a:off x="2058193" y="1531168"/>
            <a:ext cx="8075613" cy="51130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GB" sz="2400" b="1" dirty="0">
                <a:solidFill>
                  <a:srgbClr val="0070C0"/>
                </a:solidFill>
              </a:rPr>
              <a:t>DON’T</a:t>
            </a:r>
          </a:p>
          <a:p>
            <a:endParaRPr lang="en-GB" sz="2400" dirty="0"/>
          </a:p>
        </p:txBody>
      </p:sp>
      <p:sp>
        <p:nvSpPr>
          <p:cNvPr id="9" name="Speech Bubble: Oval 8" descr="WALK AND TALK!">
            <a:extLst>
              <a:ext uri="{FF2B5EF4-FFF2-40B4-BE49-F238E27FC236}">
                <a16:creationId xmlns:a16="http://schemas.microsoft.com/office/drawing/2014/main" id="{B3112E30-DE83-4DDC-831D-1CCEC67E1F50}"/>
              </a:ext>
            </a:extLst>
          </p:cNvPr>
          <p:cNvSpPr/>
          <p:nvPr/>
        </p:nvSpPr>
        <p:spPr>
          <a:xfrm rot="5731874">
            <a:off x="4253996" y="1496522"/>
            <a:ext cx="3050811" cy="3864957"/>
          </a:xfrm>
          <a:prstGeom prst="wedgeEllipseCallout">
            <a:avLst/>
          </a:prstGeom>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4C2370A1-A3E2-4C5D-9596-6686C86816D8}"/>
              </a:ext>
            </a:extLst>
          </p:cNvPr>
          <p:cNvSpPr txBox="1"/>
          <p:nvPr/>
        </p:nvSpPr>
        <p:spPr>
          <a:xfrm>
            <a:off x="4372082" y="2723364"/>
            <a:ext cx="2814638" cy="1200329"/>
          </a:xfrm>
          <a:prstGeom prst="rect">
            <a:avLst/>
          </a:prstGeom>
          <a:noFill/>
        </p:spPr>
        <p:txBody>
          <a:bodyPr wrap="square" rtlCol="0">
            <a:spAutoFit/>
          </a:bodyPr>
          <a:lstStyle/>
          <a:p>
            <a:r>
              <a:rPr lang="en-GB" sz="3600" b="1" dirty="0">
                <a:solidFill>
                  <a:schemeClr val="bg1"/>
                </a:solidFill>
              </a:rPr>
              <a:t>WALK AND TALK!</a:t>
            </a:r>
          </a:p>
        </p:txBody>
      </p:sp>
    </p:spTree>
    <p:extLst>
      <p:ext uri="{BB962C8B-B14F-4D97-AF65-F5344CB8AC3E}">
        <p14:creationId xmlns:p14="http://schemas.microsoft.com/office/powerpoint/2010/main" val="310688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6635083F-7559-4D67-B409-8D289872D33D}"/>
              </a:ext>
            </a:extLst>
          </p:cNvPr>
          <p:cNvPicPr>
            <a:picLocks noChangeAspect="1"/>
          </p:cNvPicPr>
          <p:nvPr/>
        </p:nvPicPr>
        <p:blipFill>
          <a:blip r:embed="rId3"/>
          <a:stretch>
            <a:fillRect/>
          </a:stretch>
        </p:blipFill>
        <p:spPr>
          <a:xfrm>
            <a:off x="6729412" y="2264139"/>
            <a:ext cx="3138487" cy="2329723"/>
          </a:xfrm>
          <a:prstGeom prst="rect">
            <a:avLst/>
          </a:prstGeom>
        </p:spPr>
      </p:pic>
      <p:sp>
        <p:nvSpPr>
          <p:cNvPr id="4" name="Rectangle 3">
            <a:extLst>
              <a:ext uri="{FF2B5EF4-FFF2-40B4-BE49-F238E27FC236}">
                <a16:creationId xmlns:a16="http://schemas.microsoft.com/office/drawing/2014/main" id="{8272B4A9-B0B5-4F5E-B17B-79FD127D0A56}"/>
              </a:ext>
            </a:extLst>
          </p:cNvPr>
          <p:cNvSpPr/>
          <p:nvPr/>
        </p:nvSpPr>
        <p:spPr>
          <a:xfrm>
            <a:off x="0" y="0"/>
            <a:ext cx="12192000" cy="1030288"/>
          </a:xfrm>
          <a:prstGeom prst="rect">
            <a:avLst/>
          </a:prstGeom>
          <a:solidFill>
            <a:srgbClr val="005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extBox 4">
            <a:extLst>
              <a:ext uri="{FF2B5EF4-FFF2-40B4-BE49-F238E27FC236}">
                <a16:creationId xmlns:a16="http://schemas.microsoft.com/office/drawing/2014/main" id="{9CE09544-C9B2-4D67-A2A8-BA1B8042EB0F}"/>
              </a:ext>
            </a:extLst>
          </p:cNvPr>
          <p:cNvSpPr txBox="1"/>
          <p:nvPr/>
        </p:nvSpPr>
        <p:spPr>
          <a:xfrm>
            <a:off x="289169" y="130423"/>
            <a:ext cx="11457354"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Step 7</a:t>
            </a:r>
          </a:p>
        </p:txBody>
      </p:sp>
      <p:pic>
        <p:nvPicPr>
          <p:cNvPr id="7" name="Picture 6">
            <a:extLst>
              <a:ext uri="{FF2B5EF4-FFF2-40B4-BE49-F238E27FC236}">
                <a16:creationId xmlns:a16="http://schemas.microsoft.com/office/drawing/2014/main" id="{91EE6F80-6D42-4B46-85F0-E382837734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4717" y="6099729"/>
            <a:ext cx="544040" cy="544531"/>
          </a:xfrm>
          <a:prstGeom prst="rect">
            <a:avLst/>
          </a:prstGeom>
        </p:spPr>
      </p:pic>
      <p:sp>
        <p:nvSpPr>
          <p:cNvPr id="10" name="Content Placeholder 3">
            <a:extLst>
              <a:ext uri="{FF2B5EF4-FFF2-40B4-BE49-F238E27FC236}">
                <a16:creationId xmlns:a16="http://schemas.microsoft.com/office/drawing/2014/main" id="{A83FB417-48EE-4727-84E2-15F664F35680}"/>
              </a:ext>
            </a:extLst>
          </p:cNvPr>
          <p:cNvSpPr txBox="1">
            <a:spLocks/>
          </p:cNvSpPr>
          <p:nvPr/>
        </p:nvSpPr>
        <p:spPr>
          <a:xfrm>
            <a:off x="2058193" y="1373202"/>
            <a:ext cx="8075613" cy="49987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GB" sz="2400" b="1" dirty="0">
                <a:solidFill>
                  <a:srgbClr val="0070C0"/>
                </a:solidFill>
              </a:rPr>
              <a:t>DO THEM UP</a:t>
            </a:r>
          </a:p>
          <a:p>
            <a:pPr>
              <a:spcBef>
                <a:spcPts val="0"/>
              </a:spcBef>
            </a:pPr>
            <a:endParaRPr lang="en-GB" sz="2400" b="1" dirty="0">
              <a:solidFill>
                <a:srgbClr val="0070C0"/>
              </a:solidFill>
            </a:endParaRPr>
          </a:p>
          <a:p>
            <a:pPr>
              <a:spcBef>
                <a:spcPts val="0"/>
              </a:spcBef>
            </a:pPr>
            <a:endParaRPr lang="en-GB" sz="2400" b="1" dirty="0">
              <a:solidFill>
                <a:srgbClr val="0070C0"/>
              </a:solidFill>
            </a:endParaRPr>
          </a:p>
          <a:p>
            <a:pPr>
              <a:spcBef>
                <a:spcPts val="0"/>
              </a:spcBef>
            </a:pPr>
            <a:endParaRPr lang="en-GB" sz="2400" b="1" dirty="0">
              <a:solidFill>
                <a:srgbClr val="0070C0"/>
              </a:solidFill>
            </a:endParaRPr>
          </a:p>
          <a:p>
            <a:pPr>
              <a:spcBef>
                <a:spcPts val="0"/>
              </a:spcBef>
            </a:pPr>
            <a:endParaRPr lang="en-GB" sz="2400" b="1" dirty="0">
              <a:solidFill>
                <a:srgbClr val="0070C0"/>
              </a:solidFill>
            </a:endParaRPr>
          </a:p>
          <a:p>
            <a:pPr>
              <a:spcBef>
                <a:spcPts val="0"/>
              </a:spcBef>
            </a:pPr>
            <a:endParaRPr lang="en-GB" sz="2400" b="1" dirty="0">
              <a:solidFill>
                <a:srgbClr val="0070C0"/>
              </a:solidFill>
            </a:endParaRPr>
          </a:p>
          <a:p>
            <a:pPr>
              <a:spcBef>
                <a:spcPts val="0"/>
              </a:spcBef>
            </a:pPr>
            <a:endParaRPr lang="en-GB" sz="2400" b="1" dirty="0">
              <a:solidFill>
                <a:srgbClr val="0070C0"/>
              </a:solidFill>
            </a:endParaRPr>
          </a:p>
          <a:p>
            <a:pPr>
              <a:spcBef>
                <a:spcPts val="0"/>
              </a:spcBef>
            </a:pPr>
            <a:endParaRPr lang="en-GB" sz="2400" b="1" dirty="0">
              <a:solidFill>
                <a:srgbClr val="0070C0"/>
              </a:solidFill>
            </a:endParaRPr>
          </a:p>
          <a:p>
            <a:pPr>
              <a:spcBef>
                <a:spcPts val="0"/>
              </a:spcBef>
            </a:pPr>
            <a:endParaRPr lang="en-GB" sz="2400" b="1" dirty="0">
              <a:solidFill>
                <a:srgbClr val="0070C0"/>
              </a:solidFill>
            </a:endParaRPr>
          </a:p>
          <a:p>
            <a:pPr>
              <a:spcBef>
                <a:spcPts val="0"/>
              </a:spcBef>
            </a:pPr>
            <a:endParaRPr lang="en-GB" sz="2400" b="1" dirty="0">
              <a:solidFill>
                <a:srgbClr val="0070C0"/>
              </a:solidFill>
            </a:endParaRPr>
          </a:p>
          <a:p>
            <a:pPr>
              <a:spcBef>
                <a:spcPts val="0"/>
              </a:spcBef>
            </a:pPr>
            <a:endParaRPr lang="en-GB" sz="2400" b="1" dirty="0">
              <a:solidFill>
                <a:srgbClr val="0070C0"/>
              </a:solidFill>
            </a:endParaRPr>
          </a:p>
          <a:p>
            <a:pPr>
              <a:spcBef>
                <a:spcPts val="0"/>
              </a:spcBef>
            </a:pPr>
            <a:r>
              <a:rPr lang="en-GB" sz="2400" b="1" dirty="0">
                <a:solidFill>
                  <a:srgbClr val="0070C0"/>
                </a:solidFill>
              </a:rPr>
              <a:t>“Support your FEET &amp; they will Support you”</a:t>
            </a:r>
          </a:p>
          <a:p>
            <a:endParaRPr lang="en-GB" sz="2400" dirty="0"/>
          </a:p>
        </p:txBody>
      </p:sp>
      <p:cxnSp>
        <p:nvCxnSpPr>
          <p:cNvPr id="13" name="Straight Connector 12">
            <a:extLst>
              <a:ext uri="{FF2B5EF4-FFF2-40B4-BE49-F238E27FC236}">
                <a16:creationId xmlns:a16="http://schemas.microsoft.com/office/drawing/2014/main" id="{66888F94-4957-499F-BE91-E824C75447AD}"/>
              </a:ext>
            </a:extLst>
          </p:cNvPr>
          <p:cNvCxnSpPr/>
          <p:nvPr/>
        </p:nvCxnSpPr>
        <p:spPr>
          <a:xfrm>
            <a:off x="6729412" y="2264139"/>
            <a:ext cx="3138487" cy="2329723"/>
          </a:xfrm>
          <a:prstGeom prst="line">
            <a:avLst/>
          </a:prstGeom>
          <a:ln w="25400">
            <a:solidFill>
              <a:srgbClr val="FF0000"/>
            </a:solidFill>
          </a:ln>
        </p:spPr>
        <p:style>
          <a:lnRef idx="2">
            <a:schemeClr val="accent3"/>
          </a:lnRef>
          <a:fillRef idx="0">
            <a:schemeClr val="accent3"/>
          </a:fillRef>
          <a:effectRef idx="1">
            <a:schemeClr val="accent3"/>
          </a:effectRef>
          <a:fontRef idx="minor">
            <a:schemeClr val="tx1"/>
          </a:fontRef>
        </p:style>
      </p:cxnSp>
      <p:cxnSp>
        <p:nvCxnSpPr>
          <p:cNvPr id="14" name="Straight Connector 13">
            <a:extLst>
              <a:ext uri="{FF2B5EF4-FFF2-40B4-BE49-F238E27FC236}">
                <a16:creationId xmlns:a16="http://schemas.microsoft.com/office/drawing/2014/main" id="{B8FC9639-016A-44F5-BFCB-4F1DA5808719}"/>
              </a:ext>
            </a:extLst>
          </p:cNvPr>
          <p:cNvCxnSpPr>
            <a:cxnSpLocks/>
          </p:cNvCxnSpPr>
          <p:nvPr/>
        </p:nvCxnSpPr>
        <p:spPr>
          <a:xfrm flipV="1">
            <a:off x="6729412" y="2264138"/>
            <a:ext cx="3138487" cy="2329724"/>
          </a:xfrm>
          <a:prstGeom prst="line">
            <a:avLst/>
          </a:prstGeom>
          <a:ln w="25400">
            <a:solidFill>
              <a:srgbClr val="FF0000"/>
            </a:solidFill>
          </a:ln>
        </p:spPr>
        <p:style>
          <a:lnRef idx="2">
            <a:schemeClr val="accent3"/>
          </a:lnRef>
          <a:fillRef idx="0">
            <a:schemeClr val="accent3"/>
          </a:fillRef>
          <a:effectRef idx="1">
            <a:schemeClr val="accent3"/>
          </a:effectRef>
          <a:fontRef idx="minor">
            <a:schemeClr val="tx1"/>
          </a:fontRef>
        </p:style>
      </p:cxnSp>
    </p:spTree>
    <p:extLst>
      <p:ext uri="{BB962C8B-B14F-4D97-AF65-F5344CB8AC3E}">
        <p14:creationId xmlns:p14="http://schemas.microsoft.com/office/powerpoint/2010/main" val="4221431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72B4A9-B0B5-4F5E-B17B-79FD127D0A56}"/>
              </a:ext>
            </a:extLst>
          </p:cNvPr>
          <p:cNvSpPr/>
          <p:nvPr/>
        </p:nvSpPr>
        <p:spPr>
          <a:xfrm>
            <a:off x="0" y="0"/>
            <a:ext cx="12192000" cy="1030288"/>
          </a:xfrm>
          <a:prstGeom prst="rect">
            <a:avLst/>
          </a:prstGeom>
          <a:solidFill>
            <a:srgbClr val="005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extBox 4">
            <a:extLst>
              <a:ext uri="{FF2B5EF4-FFF2-40B4-BE49-F238E27FC236}">
                <a16:creationId xmlns:a16="http://schemas.microsoft.com/office/drawing/2014/main" id="{9CE09544-C9B2-4D67-A2A8-BA1B8042EB0F}"/>
              </a:ext>
            </a:extLst>
          </p:cNvPr>
          <p:cNvSpPr txBox="1"/>
          <p:nvPr/>
        </p:nvSpPr>
        <p:spPr>
          <a:xfrm>
            <a:off x="289169" y="130423"/>
            <a:ext cx="11457354" cy="769441"/>
          </a:xfrm>
          <a:prstGeom prst="rect">
            <a:avLst/>
          </a:prstGeom>
          <a:noFill/>
        </p:spPr>
        <p:txBody>
          <a:bodyPr wrap="square" rtlCol="0">
            <a:spAutoFit/>
          </a:bodyPr>
          <a:lstStyle/>
          <a:p>
            <a:pPr lvl="0"/>
            <a:r>
              <a:rPr lang="en-US" sz="4400" dirty="0">
                <a:solidFill>
                  <a:prstClr val="white"/>
                </a:solidFill>
                <a:latin typeface="Century Gothic" panose="020B0502020202020204" pitchFamily="34" charset="0"/>
              </a:rPr>
              <a:t>Walkways &amp; Pedestrian Routes</a:t>
            </a:r>
            <a:endParaRPr kumimoji="0" lang="en-US" sz="4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pic>
        <p:nvPicPr>
          <p:cNvPr id="7" name="Picture 6">
            <a:extLst>
              <a:ext uri="{FF2B5EF4-FFF2-40B4-BE49-F238E27FC236}">
                <a16:creationId xmlns:a16="http://schemas.microsoft.com/office/drawing/2014/main" id="{91EE6F80-6D42-4B46-85F0-E38283773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717" y="6099729"/>
            <a:ext cx="544040" cy="544531"/>
          </a:xfrm>
          <a:prstGeom prst="rect">
            <a:avLst/>
          </a:prstGeom>
        </p:spPr>
      </p:pic>
      <p:sp>
        <p:nvSpPr>
          <p:cNvPr id="9" name="Content Placeholder 3">
            <a:extLst>
              <a:ext uri="{FF2B5EF4-FFF2-40B4-BE49-F238E27FC236}">
                <a16:creationId xmlns:a16="http://schemas.microsoft.com/office/drawing/2014/main" id="{8FE0A989-6A1E-4FD9-9F50-E99E35D98DBE}"/>
              </a:ext>
            </a:extLst>
          </p:cNvPr>
          <p:cNvSpPr txBox="1">
            <a:spLocks/>
          </p:cNvSpPr>
          <p:nvPr/>
        </p:nvSpPr>
        <p:spPr>
          <a:xfrm>
            <a:off x="1001068" y="1442993"/>
            <a:ext cx="8064499" cy="42440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spcBef>
                <a:spcPts val="1200"/>
              </a:spcBef>
            </a:pPr>
            <a:r>
              <a:rPr lang="en-GB" sz="2400" dirty="0"/>
              <a:t>The majority of trips are caused by obstructions in walkways</a:t>
            </a:r>
          </a:p>
          <a:p>
            <a:pPr marL="285750" indent="-285750">
              <a:spcBef>
                <a:spcPts val="1200"/>
              </a:spcBef>
            </a:pPr>
            <a:r>
              <a:rPr lang="en-GB" sz="2400" dirty="0"/>
              <a:t>The rest are caused by uneven surfaces</a:t>
            </a:r>
          </a:p>
          <a:p>
            <a:pPr marL="285750" indent="-285750">
              <a:spcBef>
                <a:spcPts val="1200"/>
              </a:spcBef>
            </a:pPr>
            <a:r>
              <a:rPr lang="en-GB" sz="2400" dirty="0"/>
              <a:t>What can we do on our site to make our walkways safer?</a:t>
            </a:r>
          </a:p>
        </p:txBody>
      </p:sp>
      <p:pic>
        <p:nvPicPr>
          <p:cNvPr id="12" name="Picture 11">
            <a:extLst>
              <a:ext uri="{FF2B5EF4-FFF2-40B4-BE49-F238E27FC236}">
                <a16:creationId xmlns:a16="http://schemas.microsoft.com/office/drawing/2014/main" id="{87894C59-5FCB-4202-B2D9-70CFF0D92E19}"/>
              </a:ext>
            </a:extLst>
          </p:cNvPr>
          <p:cNvPicPr>
            <a:picLocks noChangeAspect="1"/>
          </p:cNvPicPr>
          <p:nvPr/>
        </p:nvPicPr>
        <p:blipFill>
          <a:blip r:embed="rId4"/>
          <a:stretch>
            <a:fillRect/>
          </a:stretch>
        </p:blipFill>
        <p:spPr>
          <a:xfrm>
            <a:off x="5473806" y="3306676"/>
            <a:ext cx="5173086" cy="2971028"/>
          </a:xfrm>
          <a:prstGeom prst="rect">
            <a:avLst/>
          </a:prstGeom>
        </p:spPr>
      </p:pic>
    </p:spTree>
    <p:extLst>
      <p:ext uri="{BB962C8B-B14F-4D97-AF65-F5344CB8AC3E}">
        <p14:creationId xmlns:p14="http://schemas.microsoft.com/office/powerpoint/2010/main" val="2192243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72B4A9-B0B5-4F5E-B17B-79FD127D0A56}"/>
              </a:ext>
            </a:extLst>
          </p:cNvPr>
          <p:cNvSpPr/>
          <p:nvPr/>
        </p:nvSpPr>
        <p:spPr>
          <a:xfrm>
            <a:off x="0" y="0"/>
            <a:ext cx="12192000" cy="1030288"/>
          </a:xfrm>
          <a:prstGeom prst="rect">
            <a:avLst/>
          </a:prstGeom>
          <a:solidFill>
            <a:srgbClr val="005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extBox 4">
            <a:extLst>
              <a:ext uri="{FF2B5EF4-FFF2-40B4-BE49-F238E27FC236}">
                <a16:creationId xmlns:a16="http://schemas.microsoft.com/office/drawing/2014/main" id="{9CE09544-C9B2-4D67-A2A8-BA1B8042EB0F}"/>
              </a:ext>
            </a:extLst>
          </p:cNvPr>
          <p:cNvSpPr txBox="1"/>
          <p:nvPr/>
        </p:nvSpPr>
        <p:spPr>
          <a:xfrm>
            <a:off x="289169" y="130423"/>
            <a:ext cx="11457354" cy="769441"/>
          </a:xfrm>
          <a:prstGeom prst="rect">
            <a:avLst/>
          </a:prstGeom>
          <a:noFill/>
        </p:spPr>
        <p:txBody>
          <a:bodyPr wrap="square" rtlCol="0">
            <a:spAutoFit/>
          </a:bodyPr>
          <a:lstStyle/>
          <a:p>
            <a:pPr lvl="0"/>
            <a:r>
              <a:rPr lang="en-US" sz="4400" dirty="0">
                <a:solidFill>
                  <a:prstClr val="white"/>
                </a:solidFill>
                <a:latin typeface="Century Gothic" panose="020B0502020202020204" pitchFamily="34" charset="0"/>
              </a:rPr>
              <a:t>Housekeeping</a:t>
            </a:r>
            <a:endParaRPr kumimoji="0" lang="en-US" sz="4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pic>
        <p:nvPicPr>
          <p:cNvPr id="7" name="Picture 6">
            <a:extLst>
              <a:ext uri="{FF2B5EF4-FFF2-40B4-BE49-F238E27FC236}">
                <a16:creationId xmlns:a16="http://schemas.microsoft.com/office/drawing/2014/main" id="{91EE6F80-6D42-4B46-85F0-E38283773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717" y="6099729"/>
            <a:ext cx="544040" cy="544531"/>
          </a:xfrm>
          <a:prstGeom prst="rect">
            <a:avLst/>
          </a:prstGeom>
        </p:spPr>
      </p:pic>
      <p:sp>
        <p:nvSpPr>
          <p:cNvPr id="9" name="Content Placeholder 3">
            <a:extLst>
              <a:ext uri="{FF2B5EF4-FFF2-40B4-BE49-F238E27FC236}">
                <a16:creationId xmlns:a16="http://schemas.microsoft.com/office/drawing/2014/main" id="{9E9DC015-20FB-49A3-8CF7-89992C84BEBA}"/>
              </a:ext>
            </a:extLst>
          </p:cNvPr>
          <p:cNvSpPr txBox="1">
            <a:spLocks/>
          </p:cNvSpPr>
          <p:nvPr/>
        </p:nvSpPr>
        <p:spPr>
          <a:xfrm>
            <a:off x="1752686" y="1442993"/>
            <a:ext cx="8686628" cy="42440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endParaRPr lang="en-GB" sz="2400" dirty="0"/>
          </a:p>
          <a:p>
            <a:pPr marL="285750" indent="-285750"/>
            <a:r>
              <a:rPr lang="en-GB" sz="2400" dirty="0"/>
              <a:t>Are our walkways clear?</a:t>
            </a:r>
          </a:p>
          <a:p>
            <a:pPr marL="285750" indent="-285750"/>
            <a:r>
              <a:rPr lang="en-GB" sz="2400" dirty="0"/>
              <a:t>What obstructions are trips waiting to happen?</a:t>
            </a:r>
          </a:p>
          <a:p>
            <a:pPr>
              <a:spcBef>
                <a:spcPts val="0"/>
              </a:spcBef>
            </a:pPr>
            <a:endParaRPr lang="en-GB" sz="2400" dirty="0"/>
          </a:p>
          <a:p>
            <a:pPr marL="285750" indent="-285750">
              <a:spcBef>
                <a:spcPts val="0"/>
              </a:spcBef>
            </a:pPr>
            <a:r>
              <a:rPr lang="en-GB" sz="2400" dirty="0"/>
              <a:t>Do you make safety personal and practice good housekeeping by adopting a great cleaning regime?</a:t>
            </a:r>
          </a:p>
          <a:p>
            <a:pPr marL="285750" indent="-285750"/>
            <a:r>
              <a:rPr lang="en-GB" sz="2400" dirty="0"/>
              <a:t>Are there enough bins/storage to support this?</a:t>
            </a:r>
          </a:p>
          <a:p>
            <a:pPr marL="285750" indent="-285750"/>
            <a:r>
              <a:rPr lang="en-GB" sz="2400" dirty="0"/>
              <a:t>What else can we do to make a positive difference on our site?</a:t>
            </a:r>
          </a:p>
        </p:txBody>
      </p:sp>
    </p:spTree>
    <p:extLst>
      <p:ext uri="{BB962C8B-B14F-4D97-AF65-F5344CB8AC3E}">
        <p14:creationId xmlns:p14="http://schemas.microsoft.com/office/powerpoint/2010/main" val="2247223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72B4A9-B0B5-4F5E-B17B-79FD127D0A56}"/>
              </a:ext>
            </a:extLst>
          </p:cNvPr>
          <p:cNvSpPr/>
          <p:nvPr/>
        </p:nvSpPr>
        <p:spPr>
          <a:xfrm>
            <a:off x="0" y="0"/>
            <a:ext cx="12192000" cy="1030288"/>
          </a:xfrm>
          <a:prstGeom prst="rect">
            <a:avLst/>
          </a:prstGeom>
          <a:solidFill>
            <a:srgbClr val="005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extBox 4">
            <a:extLst>
              <a:ext uri="{FF2B5EF4-FFF2-40B4-BE49-F238E27FC236}">
                <a16:creationId xmlns:a16="http://schemas.microsoft.com/office/drawing/2014/main" id="{9CE09544-C9B2-4D67-A2A8-BA1B8042EB0F}"/>
              </a:ext>
            </a:extLst>
          </p:cNvPr>
          <p:cNvSpPr txBox="1"/>
          <p:nvPr/>
        </p:nvSpPr>
        <p:spPr>
          <a:xfrm>
            <a:off x="289169" y="130423"/>
            <a:ext cx="11457354" cy="769441"/>
          </a:xfrm>
          <a:prstGeom prst="rect">
            <a:avLst/>
          </a:prstGeom>
          <a:noFill/>
        </p:spPr>
        <p:txBody>
          <a:bodyPr wrap="square" rtlCol="0">
            <a:spAutoFit/>
          </a:bodyPr>
          <a:lstStyle/>
          <a:p>
            <a:pPr lvl="0"/>
            <a:r>
              <a:rPr lang="en-US" sz="4400" dirty="0">
                <a:solidFill>
                  <a:prstClr val="white"/>
                </a:solidFill>
                <a:latin typeface="Century Gothic" panose="020B0502020202020204" pitchFamily="34" charset="0"/>
              </a:rPr>
              <a:t>Design and Maintenance</a:t>
            </a:r>
            <a:endParaRPr kumimoji="0" lang="en-US" sz="4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pic>
        <p:nvPicPr>
          <p:cNvPr id="7" name="Picture 6">
            <a:extLst>
              <a:ext uri="{FF2B5EF4-FFF2-40B4-BE49-F238E27FC236}">
                <a16:creationId xmlns:a16="http://schemas.microsoft.com/office/drawing/2014/main" id="{91EE6F80-6D42-4B46-85F0-E38283773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717" y="6099729"/>
            <a:ext cx="544040" cy="544531"/>
          </a:xfrm>
          <a:prstGeom prst="rect">
            <a:avLst/>
          </a:prstGeom>
        </p:spPr>
      </p:pic>
      <p:sp>
        <p:nvSpPr>
          <p:cNvPr id="6" name="Content Placeholder 3">
            <a:extLst>
              <a:ext uri="{FF2B5EF4-FFF2-40B4-BE49-F238E27FC236}">
                <a16:creationId xmlns:a16="http://schemas.microsoft.com/office/drawing/2014/main" id="{70305014-ACAE-4558-A4B7-92A311D88CE6}"/>
              </a:ext>
            </a:extLst>
          </p:cNvPr>
          <p:cNvSpPr txBox="1">
            <a:spLocks/>
          </p:cNvSpPr>
          <p:nvPr/>
        </p:nvSpPr>
        <p:spPr>
          <a:xfrm>
            <a:off x="1334702" y="1442993"/>
            <a:ext cx="8064500" cy="42440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spcBef>
                <a:spcPts val="1200"/>
              </a:spcBef>
            </a:pPr>
            <a:r>
              <a:rPr lang="en-GB" sz="2400" dirty="0"/>
              <a:t>Is our site designed to help prevent slips, trips and falls?</a:t>
            </a:r>
          </a:p>
          <a:p>
            <a:pPr marL="285750" indent="-285750">
              <a:spcBef>
                <a:spcPts val="1200"/>
              </a:spcBef>
            </a:pPr>
            <a:r>
              <a:rPr lang="en-GB" sz="2400" dirty="0"/>
              <a:t>Does your daily routine regularly put you at risk?</a:t>
            </a:r>
          </a:p>
          <a:p>
            <a:pPr marL="285750" indent="-285750">
              <a:spcBef>
                <a:spcPts val="1200"/>
              </a:spcBef>
            </a:pPr>
            <a:r>
              <a:rPr lang="en-GB" sz="2400" dirty="0"/>
              <a:t>Do we know our danger areas such as uneven surfaces?</a:t>
            </a:r>
          </a:p>
          <a:p>
            <a:pPr marL="285750" indent="-285750">
              <a:spcBef>
                <a:spcPts val="1200"/>
              </a:spcBef>
            </a:pPr>
            <a:r>
              <a:rPr lang="en-GB" sz="2400" dirty="0"/>
              <a:t>Where can we make it safer by changing things?</a:t>
            </a:r>
          </a:p>
        </p:txBody>
      </p:sp>
      <p:pic>
        <p:nvPicPr>
          <p:cNvPr id="2" name="Picture 1">
            <a:extLst>
              <a:ext uri="{FF2B5EF4-FFF2-40B4-BE49-F238E27FC236}">
                <a16:creationId xmlns:a16="http://schemas.microsoft.com/office/drawing/2014/main" id="{DF1691E3-5476-4A3D-A21E-2A74EF59D9B8}"/>
              </a:ext>
            </a:extLst>
          </p:cNvPr>
          <p:cNvPicPr>
            <a:picLocks noChangeAspect="1"/>
          </p:cNvPicPr>
          <p:nvPr/>
        </p:nvPicPr>
        <p:blipFill>
          <a:blip r:embed="rId4"/>
          <a:stretch>
            <a:fillRect/>
          </a:stretch>
        </p:blipFill>
        <p:spPr>
          <a:xfrm>
            <a:off x="6096000" y="3678515"/>
            <a:ext cx="5161005" cy="2992911"/>
          </a:xfrm>
          <a:prstGeom prst="rect">
            <a:avLst/>
          </a:prstGeom>
        </p:spPr>
      </p:pic>
    </p:spTree>
    <p:extLst>
      <p:ext uri="{BB962C8B-B14F-4D97-AF65-F5344CB8AC3E}">
        <p14:creationId xmlns:p14="http://schemas.microsoft.com/office/powerpoint/2010/main" val="11788856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72B4A9-B0B5-4F5E-B17B-79FD127D0A56}"/>
              </a:ext>
            </a:extLst>
          </p:cNvPr>
          <p:cNvSpPr/>
          <p:nvPr/>
        </p:nvSpPr>
        <p:spPr>
          <a:xfrm>
            <a:off x="0" y="0"/>
            <a:ext cx="12192000" cy="1030288"/>
          </a:xfrm>
          <a:prstGeom prst="rect">
            <a:avLst/>
          </a:prstGeom>
          <a:solidFill>
            <a:srgbClr val="005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extBox 4">
            <a:extLst>
              <a:ext uri="{FF2B5EF4-FFF2-40B4-BE49-F238E27FC236}">
                <a16:creationId xmlns:a16="http://schemas.microsoft.com/office/drawing/2014/main" id="{9CE09544-C9B2-4D67-A2A8-BA1B8042EB0F}"/>
              </a:ext>
            </a:extLst>
          </p:cNvPr>
          <p:cNvSpPr txBox="1"/>
          <p:nvPr/>
        </p:nvSpPr>
        <p:spPr>
          <a:xfrm>
            <a:off x="289169" y="130423"/>
            <a:ext cx="11457354" cy="769441"/>
          </a:xfrm>
          <a:prstGeom prst="rect">
            <a:avLst/>
          </a:prstGeom>
          <a:noFill/>
        </p:spPr>
        <p:txBody>
          <a:bodyPr wrap="square" rtlCol="0">
            <a:spAutoFit/>
          </a:bodyPr>
          <a:lstStyle/>
          <a:p>
            <a:pPr lvl="0"/>
            <a:r>
              <a:rPr lang="en-US" sz="4400" dirty="0">
                <a:solidFill>
                  <a:prstClr val="white"/>
                </a:solidFill>
                <a:latin typeface="Century Gothic" panose="020B0502020202020204" pitchFamily="34" charset="0"/>
              </a:rPr>
              <a:t>Final Thoughts…</a:t>
            </a:r>
            <a:endParaRPr kumimoji="0" lang="en-US" sz="4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pic>
        <p:nvPicPr>
          <p:cNvPr id="7" name="Picture 6">
            <a:extLst>
              <a:ext uri="{FF2B5EF4-FFF2-40B4-BE49-F238E27FC236}">
                <a16:creationId xmlns:a16="http://schemas.microsoft.com/office/drawing/2014/main" id="{91EE6F80-6D42-4B46-85F0-E38283773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717" y="6099729"/>
            <a:ext cx="544040" cy="544531"/>
          </a:xfrm>
          <a:prstGeom prst="rect">
            <a:avLst/>
          </a:prstGeom>
        </p:spPr>
      </p:pic>
      <p:sp>
        <p:nvSpPr>
          <p:cNvPr id="6" name="Content Placeholder 3">
            <a:extLst>
              <a:ext uri="{FF2B5EF4-FFF2-40B4-BE49-F238E27FC236}">
                <a16:creationId xmlns:a16="http://schemas.microsoft.com/office/drawing/2014/main" id="{18A92FB0-05FE-4FE4-A492-C481D34473E5}"/>
              </a:ext>
            </a:extLst>
          </p:cNvPr>
          <p:cNvSpPr txBox="1">
            <a:spLocks/>
          </p:cNvSpPr>
          <p:nvPr/>
        </p:nvSpPr>
        <p:spPr>
          <a:xfrm>
            <a:off x="1344913" y="1561427"/>
            <a:ext cx="9502174" cy="42440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400"/>
          </a:p>
          <a:p>
            <a:pPr marL="285750" indent="-285750"/>
            <a:r>
              <a:rPr lang="en-GB" sz="2400"/>
              <a:t>If you see slip and trips risks, try and sort them out or inform your supervisor or manager</a:t>
            </a:r>
          </a:p>
          <a:p>
            <a:pPr marL="285750" indent="-285750"/>
            <a:r>
              <a:rPr lang="en-GB" sz="2400"/>
              <a:t>Don’t walk by – take positive action to improve things and reduce risks</a:t>
            </a:r>
          </a:p>
          <a:p>
            <a:pPr marL="285750" indent="-285750"/>
            <a:r>
              <a:rPr lang="en-GB" sz="2400"/>
              <a:t>Practice great housekeeping</a:t>
            </a:r>
          </a:p>
          <a:p>
            <a:pPr marL="285750" indent="-285750"/>
            <a:r>
              <a:rPr lang="en-GB" sz="2400"/>
              <a:t>Keep your work place clear of obstacles</a:t>
            </a:r>
          </a:p>
          <a:p>
            <a:pPr marL="285750" indent="-285750"/>
            <a:r>
              <a:rPr lang="en-GB" sz="2400"/>
              <a:t>Ensure any observations are reported to supervisor or manager</a:t>
            </a:r>
          </a:p>
          <a:p>
            <a:pPr marL="285750" indent="-285750"/>
            <a:r>
              <a:rPr lang="en-GB" sz="2400"/>
              <a:t>Look after yourself and your work mates</a:t>
            </a:r>
            <a:endParaRPr lang="en-GB" sz="2400" dirty="0"/>
          </a:p>
        </p:txBody>
      </p:sp>
    </p:spTree>
    <p:extLst>
      <p:ext uri="{BB962C8B-B14F-4D97-AF65-F5344CB8AC3E}">
        <p14:creationId xmlns:p14="http://schemas.microsoft.com/office/powerpoint/2010/main" val="846214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712F18-FE9B-4083-9285-9C397B1FB36D}"/>
              </a:ext>
            </a:extLst>
          </p:cNvPr>
          <p:cNvSpPr/>
          <p:nvPr/>
        </p:nvSpPr>
        <p:spPr>
          <a:xfrm>
            <a:off x="375138" y="394887"/>
            <a:ext cx="6068226" cy="6068226"/>
          </a:xfrm>
          <a:prstGeom prst="rect">
            <a:avLst/>
          </a:prstGeom>
          <a:gradFill flip="none" rotWithShape="1">
            <a:gsLst>
              <a:gs pos="0">
                <a:srgbClr val="005E85">
                  <a:shade val="30000"/>
                  <a:satMod val="115000"/>
                </a:srgbClr>
              </a:gs>
              <a:gs pos="50000">
                <a:srgbClr val="005E85">
                  <a:shade val="67500"/>
                  <a:satMod val="115000"/>
                </a:srgbClr>
              </a:gs>
              <a:gs pos="100000">
                <a:srgbClr val="005E85">
                  <a:shade val="100000"/>
                  <a:satMod val="115000"/>
                </a:srgbClr>
              </a:gs>
            </a:gsLst>
            <a:lin ang="18900000" scaled="1"/>
            <a:tileRect/>
          </a:gra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A1A536-B7A9-4BBB-B862-AB60ADFFA170}"/>
              </a:ext>
            </a:extLst>
          </p:cNvPr>
          <p:cNvSpPr txBox="1"/>
          <p:nvPr/>
        </p:nvSpPr>
        <p:spPr>
          <a:xfrm>
            <a:off x="375139" y="2411982"/>
            <a:ext cx="6068226" cy="1938992"/>
          </a:xfrm>
          <a:prstGeom prst="rect">
            <a:avLst/>
          </a:prstGeom>
          <a:noFill/>
        </p:spPr>
        <p:txBody>
          <a:bodyPr wrap="square" rtlCol="0">
            <a:spAutoFit/>
          </a:bodyPr>
          <a:lstStyle/>
          <a:p>
            <a:pPr algn="ctr"/>
            <a:r>
              <a:rPr lang="en-US" sz="6000" dirty="0">
                <a:solidFill>
                  <a:schemeClr val="bg1"/>
                </a:solidFill>
                <a:latin typeface="Century Gothic" panose="020B0502020202020204" pitchFamily="34" charset="0"/>
              </a:rPr>
              <a:t>Thanks for </a:t>
            </a:r>
            <a:br>
              <a:rPr lang="en-US" sz="6000" dirty="0">
                <a:solidFill>
                  <a:schemeClr val="bg1"/>
                </a:solidFill>
                <a:latin typeface="Century Gothic" panose="020B0502020202020204" pitchFamily="34" charset="0"/>
              </a:rPr>
            </a:br>
            <a:r>
              <a:rPr lang="en-US" sz="6000" dirty="0">
                <a:solidFill>
                  <a:schemeClr val="bg1"/>
                </a:solidFill>
                <a:latin typeface="Century Gothic" panose="020B0502020202020204" pitchFamily="34" charset="0"/>
              </a:rPr>
              <a:t>your time.</a:t>
            </a:r>
          </a:p>
        </p:txBody>
      </p:sp>
      <p:pic>
        <p:nvPicPr>
          <p:cNvPr id="9" name="Picture 8">
            <a:extLst>
              <a:ext uri="{FF2B5EF4-FFF2-40B4-BE49-F238E27FC236}">
                <a16:creationId xmlns:a16="http://schemas.microsoft.com/office/drawing/2014/main" id="{3634BAEE-9DCD-4387-ACFF-5ED3A789E5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84723" y="2899487"/>
            <a:ext cx="4030491" cy="3563626"/>
          </a:xfrm>
          <a:prstGeom prst="rect">
            <a:avLst/>
          </a:prstGeom>
        </p:spPr>
      </p:pic>
      <p:pic>
        <p:nvPicPr>
          <p:cNvPr id="7" name="Picture 6">
            <a:extLst>
              <a:ext uri="{FF2B5EF4-FFF2-40B4-BE49-F238E27FC236}">
                <a16:creationId xmlns:a16="http://schemas.microsoft.com/office/drawing/2014/main" id="{BE3EA13C-9F70-428B-8896-A1649610D5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51305" y="875322"/>
            <a:ext cx="4063909" cy="1562411"/>
          </a:xfrm>
          <a:prstGeom prst="rect">
            <a:avLst/>
          </a:prstGeom>
        </p:spPr>
      </p:pic>
    </p:spTree>
    <p:extLst>
      <p:ext uri="{BB962C8B-B14F-4D97-AF65-F5344CB8AC3E}">
        <p14:creationId xmlns:p14="http://schemas.microsoft.com/office/powerpoint/2010/main" val="158360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Custom 6">
      <a:dk1>
        <a:sysClr val="windowText" lastClr="000000"/>
      </a:dk1>
      <a:lt1>
        <a:sysClr val="window" lastClr="FFFFFF"/>
      </a:lt1>
      <a:dk2>
        <a:srgbClr val="005E85"/>
      </a:dk2>
      <a:lt2>
        <a:srgbClr val="9CC5CA"/>
      </a:lt2>
      <a:accent1>
        <a:srgbClr val="005E85"/>
      </a:accent1>
      <a:accent2>
        <a:srgbClr val="6F7271"/>
      </a:accent2>
      <a:accent3>
        <a:srgbClr val="93D500"/>
      </a:accent3>
      <a:accent4>
        <a:srgbClr val="FFB71B"/>
      </a:accent4>
      <a:accent5>
        <a:srgbClr val="AA9767"/>
      </a:accent5>
      <a:accent6>
        <a:srgbClr val="E65300"/>
      </a:accent6>
      <a:hlink>
        <a:srgbClr val="0000CC"/>
      </a:hlink>
      <a:folHlink>
        <a:srgbClr val="9900FF"/>
      </a:folHlink>
    </a:clrScheme>
    <a:fontScheme name="Custom 1">
      <a:majorFont>
        <a:latin typeface="Century Gothic"/>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D0E595823546418CFC5961CDFC07BE" ma:contentTypeVersion="12" ma:contentTypeDescription="Create a new document." ma:contentTypeScope="" ma:versionID="75c1d979f8aaea8b5858ad77c6bec017">
  <xsd:schema xmlns:xsd="http://www.w3.org/2001/XMLSchema" xmlns:xs="http://www.w3.org/2001/XMLSchema" xmlns:p="http://schemas.microsoft.com/office/2006/metadata/properties" xmlns:ns2="5dc1501b-a3f8-425f-823a-2d4778294798" xmlns:ns3="bde451da-b0cb-4451-a535-16ff1ccccf33" targetNamespace="http://schemas.microsoft.com/office/2006/metadata/properties" ma:root="true" ma:fieldsID="5a1dd74ca0a9e0ceae2190a400957f58" ns2:_="" ns3:_="">
    <xsd:import namespace="5dc1501b-a3f8-425f-823a-2d4778294798"/>
    <xsd:import namespace="bde451da-b0cb-4451-a535-16ff1ccccf33"/>
    <xsd:element name="properties">
      <xsd:complexType>
        <xsd:sequence>
          <xsd:element name="documentManagement">
            <xsd:complexType>
              <xsd:all>
                <xsd:element ref="ns2:IssuedDate" minOccurs="0"/>
                <xsd:element ref="ns2:MediaServiceMetadata" minOccurs="0"/>
                <xsd:element ref="ns2:MediaServiceFastMetadata" minOccurs="0"/>
                <xsd:element ref="ns2:MediaServiceGenerationTime" minOccurs="0"/>
                <xsd:element ref="ns2:MediaServiceEventHashCode" minOccurs="0"/>
                <xsd:element ref="ns2:lcf76f155ced4ddcb4097134ff3c332f" minOccurs="0"/>
                <xsd:element ref="ns3:TaxCatchAll" minOccurs="0"/>
                <xsd:element ref="ns2:MediaServiceSearchProperties" minOccurs="0"/>
                <xsd:element ref="ns2:MediaServiceObjectDetectorVersions" minOccurs="0"/>
                <xsd:element ref="ns2:SHEQPortalDispla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dc1501b-a3f8-425f-823a-2d4778294798" elementFormDefault="qualified">
    <xsd:import namespace="http://schemas.microsoft.com/office/2006/documentManagement/types"/>
    <xsd:import namespace="http://schemas.microsoft.com/office/infopath/2007/PartnerControls"/>
    <xsd:element name="IssuedDate" ma:index="8" nillable="true" ma:displayName="Issued Date" ma:format="DateOnly" ma:internalName="IssuedDate">
      <xsd:simpleType>
        <xsd:restriction base="dms:DateTim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b494bd78-bcbe-4a59-899e-3fdddd721480" ma:termSetId="09814cd3-568e-fe90-9814-8d621ff8fb84" ma:anchorId="fba54fb3-c3e1-fe81-a776-ca4b69148c4d" ma:open="true" ma:isKeyword="false">
      <xsd:complexType>
        <xsd:sequence>
          <xsd:element ref="pc:Terms" minOccurs="0" maxOccurs="1"/>
        </xsd:sequence>
      </xsd:complexType>
    </xsd:element>
    <xsd:element name="MediaServiceSearchProperties" ma:index="16" nillable="true" ma:displayName="MediaServiceSearchProperties" ma:hidden="true" ma:internalName="MediaServiceSearchProperties" ma:readOnly="true">
      <xsd:simpleType>
        <xsd:restriction base="dms:Note"/>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SHEQPortalDisplay" ma:index="18" nillable="true" ma:displayName="SHEQPortalDisplay" ma:default="Yes" ma:format="Dropdown" ma:internalName="SHEQPortalDisplay">
      <xsd:simpleType>
        <xsd:restriction base="dms:Choice">
          <xsd:enumeration value="No"/>
          <xsd:enumeration value="Yes"/>
        </xsd:restriction>
      </xsd:simpleType>
    </xsd:element>
  </xsd:schema>
  <xsd:schema xmlns:xsd="http://www.w3.org/2001/XMLSchema" xmlns:xs="http://www.w3.org/2001/XMLSchema" xmlns:dms="http://schemas.microsoft.com/office/2006/documentManagement/types" xmlns:pc="http://schemas.microsoft.com/office/infopath/2007/PartnerControls" targetNamespace="bde451da-b0cb-4451-a535-16ff1ccccf33"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02b3add5-a0e2-4508-a2fc-585ce3863437}" ma:internalName="TaxCatchAll" ma:showField="CatchAllData" ma:web="bde451da-b0cb-4451-a535-16ff1ccccf3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IssuedDate xmlns="5dc1501b-a3f8-425f-823a-2d4778294798">2021-06-30T23:00:00+00:00</IssuedDate>
    <lcf76f155ced4ddcb4097134ff3c332f xmlns="5dc1501b-a3f8-425f-823a-2d4778294798">
      <Terms xmlns="http://schemas.microsoft.com/office/infopath/2007/PartnerControls"/>
    </lcf76f155ced4ddcb4097134ff3c332f>
    <TaxCatchAll xmlns="bde451da-b0cb-4451-a535-16ff1ccccf33" xsi:nil="true"/>
    <SHEQPortalDisplay xmlns="5dc1501b-a3f8-425f-823a-2d4778294798">Yes</SHEQPortalDisplay>
  </documentManagement>
</p:properties>
</file>

<file path=customXml/itemProps1.xml><?xml version="1.0" encoding="utf-8"?>
<ds:datastoreItem xmlns:ds="http://schemas.openxmlformats.org/officeDocument/2006/customXml" ds:itemID="{64EB8850-433F-4906-A9E7-A69CAE203174}"/>
</file>

<file path=customXml/itemProps2.xml><?xml version="1.0" encoding="utf-8"?>
<ds:datastoreItem xmlns:ds="http://schemas.openxmlformats.org/officeDocument/2006/customXml" ds:itemID="{4106E9E5-E74A-44EB-BA4B-B46E964C9359}"/>
</file>

<file path=customXml/itemProps3.xml><?xml version="1.0" encoding="utf-8"?>
<ds:datastoreItem xmlns:ds="http://schemas.openxmlformats.org/officeDocument/2006/customXml" ds:itemID="{DD105FBB-AF8A-48C6-A70D-807170B2242B}"/>
</file>

<file path=docProps/app.xml><?xml version="1.0" encoding="utf-8"?>
<Properties xmlns="http://schemas.openxmlformats.org/officeDocument/2006/extended-properties" xmlns:vt="http://schemas.openxmlformats.org/officeDocument/2006/docPropsVTypes">
  <TotalTime>239</TotalTime>
  <Words>1148</Words>
  <Application>Microsoft Office PowerPoint</Application>
  <PresentationFormat>Widescreen</PresentationFormat>
  <Paragraphs>153</Paragraphs>
  <Slides>15</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Interview</dc:title>
  <dc:creator>Lauren Sherman</dc:creator>
  <cp:lastModifiedBy>Simon Cox</cp:lastModifiedBy>
  <cp:revision>30</cp:revision>
  <dcterms:created xsi:type="dcterms:W3CDTF">2019-10-21T20:03:39Z</dcterms:created>
  <dcterms:modified xsi:type="dcterms:W3CDTF">2021-07-01T11:02:15Z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ddo_DocID">
    <vt:lpwstr>8374fc58-2460-4644-bc61-da7db58d1894</vt:lpwstr>
  </property>
  <property fmtid="{D5CDD505-2E9C-101B-9397-08002B2CF9AE}" pid="3" name="ContentTypeId">
    <vt:lpwstr>0x0101007AD0E595823546418CFC5961CDFC07BE</vt:lpwstr>
  </property>
  <property fmtid="{D5CDD505-2E9C-101B-9397-08002B2CF9AE}" pid="4" name="MediaServiceImageTags">
    <vt:lpwstr/>
  </property>
</Properties>
</file>