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6"/>
  </p:notesMasterIdLst>
  <p:sldIdLst>
    <p:sldId id="286" r:id="rId5"/>
    <p:sldId id="1376" r:id="rId6"/>
    <p:sldId id="1377" r:id="rId7"/>
    <p:sldId id="1380" r:id="rId8"/>
    <p:sldId id="1383" r:id="rId9"/>
    <p:sldId id="1379" r:id="rId10"/>
    <p:sldId id="1384" r:id="rId11"/>
    <p:sldId id="1378" r:id="rId12"/>
    <p:sldId id="1381" r:id="rId13"/>
    <p:sldId id="1385" r:id="rId14"/>
    <p:sldId id="1382"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3D500"/>
    <a:srgbClr val="005E85"/>
    <a:srgbClr val="6F7271"/>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D49CCB-EB9F-4D87-8A26-A753003D67A2}" v="215" dt="2021-08-27T08:21:58.2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05" autoAdjust="0"/>
    <p:restoredTop sz="92949" autoAdjust="0"/>
  </p:normalViewPr>
  <p:slideViewPr>
    <p:cSldViewPr snapToGrid="0">
      <p:cViewPr varScale="1">
        <p:scale>
          <a:sx n="83" d="100"/>
          <a:sy n="83" d="100"/>
        </p:scale>
        <p:origin x="71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oe Robertson" userId="c24ae428-a796-4d4a-acf5-feb1a1676f74" providerId="ADAL" clId="{46D49CCB-EB9F-4D87-8A26-A753003D67A2}"/>
    <pc:docChg chg="undo custSel addSld delSld modSld sldOrd">
      <pc:chgData name="Zoe Robertson" userId="c24ae428-a796-4d4a-acf5-feb1a1676f74" providerId="ADAL" clId="{46D49CCB-EB9F-4D87-8A26-A753003D67A2}" dt="2021-08-27T08:22:08.423" v="553"/>
      <pc:docMkLst>
        <pc:docMk/>
      </pc:docMkLst>
      <pc:sldChg chg="modSp mod">
        <pc:chgData name="Zoe Robertson" userId="c24ae428-a796-4d4a-acf5-feb1a1676f74" providerId="ADAL" clId="{46D49CCB-EB9F-4D87-8A26-A753003D67A2}" dt="2021-08-27T07:55:12.810" v="63" actId="14100"/>
        <pc:sldMkLst>
          <pc:docMk/>
          <pc:sldMk cId="740189599" sldId="1376"/>
        </pc:sldMkLst>
        <pc:spChg chg="mod">
          <ac:chgData name="Zoe Robertson" userId="c24ae428-a796-4d4a-acf5-feb1a1676f74" providerId="ADAL" clId="{46D49CCB-EB9F-4D87-8A26-A753003D67A2}" dt="2021-08-27T07:55:12.810" v="63" actId="14100"/>
          <ac:spMkLst>
            <pc:docMk/>
            <pc:sldMk cId="740189599" sldId="1376"/>
            <ac:spMk id="6" creationId="{F502EB9D-DA07-4D42-8448-9F1BCEE9438F}"/>
          </ac:spMkLst>
        </pc:spChg>
      </pc:sldChg>
      <pc:sldChg chg="addSp delSp modSp mod">
        <pc:chgData name="Zoe Robertson" userId="c24ae428-a796-4d4a-acf5-feb1a1676f74" providerId="ADAL" clId="{46D49CCB-EB9F-4D87-8A26-A753003D67A2}" dt="2021-08-27T07:54:37.571" v="46" actId="1076"/>
        <pc:sldMkLst>
          <pc:docMk/>
          <pc:sldMk cId="2141044532" sldId="1377"/>
        </pc:sldMkLst>
        <pc:spChg chg="mod">
          <ac:chgData name="Zoe Robertson" userId="c24ae428-a796-4d4a-acf5-feb1a1676f74" providerId="ADAL" clId="{46D49CCB-EB9F-4D87-8A26-A753003D67A2}" dt="2021-08-27T07:54:35.998" v="45" actId="14100"/>
          <ac:spMkLst>
            <pc:docMk/>
            <pc:sldMk cId="2141044532" sldId="1377"/>
            <ac:spMk id="7" creationId="{CB785DB3-313E-4333-A2F8-5E37E714F562}"/>
          </ac:spMkLst>
        </pc:spChg>
        <pc:spChg chg="add del mod">
          <ac:chgData name="Zoe Robertson" userId="c24ae428-a796-4d4a-acf5-feb1a1676f74" providerId="ADAL" clId="{46D49CCB-EB9F-4D87-8A26-A753003D67A2}" dt="2021-08-27T07:54:07.498" v="30" actId="22"/>
          <ac:spMkLst>
            <pc:docMk/>
            <pc:sldMk cId="2141044532" sldId="1377"/>
            <ac:spMk id="10" creationId="{941F7A73-26D3-4AC0-A0E9-E892FC0E5D83}"/>
          </ac:spMkLst>
        </pc:spChg>
        <pc:picChg chg="mod">
          <ac:chgData name="Zoe Robertson" userId="c24ae428-a796-4d4a-acf5-feb1a1676f74" providerId="ADAL" clId="{46D49CCB-EB9F-4D87-8A26-A753003D67A2}" dt="2021-08-27T07:54:37.571" v="46" actId="1076"/>
          <ac:picMkLst>
            <pc:docMk/>
            <pc:sldMk cId="2141044532" sldId="1377"/>
            <ac:picMk id="9" creationId="{50A533B5-0516-43C2-8301-9B9D4C76AC73}"/>
          </ac:picMkLst>
        </pc:picChg>
      </pc:sldChg>
      <pc:sldChg chg="modSp mod">
        <pc:chgData name="Zoe Robertson" userId="c24ae428-a796-4d4a-acf5-feb1a1676f74" providerId="ADAL" clId="{46D49CCB-EB9F-4D87-8A26-A753003D67A2}" dt="2021-08-27T08:18:28.507" v="526" actId="14100"/>
        <pc:sldMkLst>
          <pc:docMk/>
          <pc:sldMk cId="3220561861" sldId="1378"/>
        </pc:sldMkLst>
        <pc:spChg chg="mod">
          <ac:chgData name="Zoe Robertson" userId="c24ae428-a796-4d4a-acf5-feb1a1676f74" providerId="ADAL" clId="{46D49CCB-EB9F-4D87-8A26-A753003D67A2}" dt="2021-08-27T08:18:28.507" v="526" actId="14100"/>
          <ac:spMkLst>
            <pc:docMk/>
            <pc:sldMk cId="3220561861" sldId="1378"/>
            <ac:spMk id="6" creationId="{499727AA-8F10-4013-9C89-0D790C7E96BA}"/>
          </ac:spMkLst>
        </pc:spChg>
        <pc:picChg chg="mod">
          <ac:chgData name="Zoe Robertson" userId="c24ae428-a796-4d4a-acf5-feb1a1676f74" providerId="ADAL" clId="{46D49CCB-EB9F-4D87-8A26-A753003D67A2}" dt="2021-08-27T08:06:51.245" v="278" actId="14100"/>
          <ac:picMkLst>
            <pc:docMk/>
            <pc:sldMk cId="3220561861" sldId="1378"/>
            <ac:picMk id="7" creationId="{374DD5FB-5B6F-4828-912A-359B446A2217}"/>
          </ac:picMkLst>
        </pc:picChg>
      </pc:sldChg>
      <pc:sldChg chg="addSp delSp modSp mod">
        <pc:chgData name="Zoe Robertson" userId="c24ae428-a796-4d4a-acf5-feb1a1676f74" providerId="ADAL" clId="{46D49CCB-EB9F-4D87-8A26-A753003D67A2}" dt="2021-08-27T08:18:04.859" v="524" actId="207"/>
        <pc:sldMkLst>
          <pc:docMk/>
          <pc:sldMk cId="3257983444" sldId="1379"/>
        </pc:sldMkLst>
        <pc:spChg chg="add mod">
          <ac:chgData name="Zoe Robertson" userId="c24ae428-a796-4d4a-acf5-feb1a1676f74" providerId="ADAL" clId="{46D49CCB-EB9F-4D87-8A26-A753003D67A2}" dt="2021-08-27T08:18:04.859" v="524" actId="207"/>
          <ac:spMkLst>
            <pc:docMk/>
            <pc:sldMk cId="3257983444" sldId="1379"/>
            <ac:spMk id="3" creationId="{004E7E90-B7AA-487B-BC6D-89DCD009FE70}"/>
          </ac:spMkLst>
        </pc:spChg>
        <pc:spChg chg="mod">
          <ac:chgData name="Zoe Robertson" userId="c24ae428-a796-4d4a-acf5-feb1a1676f74" providerId="ADAL" clId="{46D49CCB-EB9F-4D87-8A26-A753003D67A2}" dt="2021-08-27T08:14:30.096" v="519" actId="20577"/>
          <ac:spMkLst>
            <pc:docMk/>
            <pc:sldMk cId="3257983444" sldId="1379"/>
            <ac:spMk id="6" creationId="{6AA40528-13D1-4670-B1EC-B77DC705D7A2}"/>
          </ac:spMkLst>
        </pc:spChg>
        <pc:picChg chg="add del mod">
          <ac:chgData name="Zoe Robertson" userId="c24ae428-a796-4d4a-acf5-feb1a1676f74" providerId="ADAL" clId="{46D49CCB-EB9F-4D87-8A26-A753003D67A2}" dt="2021-08-27T08:13:22.780" v="504" actId="21"/>
          <ac:picMkLst>
            <pc:docMk/>
            <pc:sldMk cId="3257983444" sldId="1379"/>
            <ac:picMk id="2050" creationId="{8C3CCD5F-B102-4E9B-8FD5-EA1EB0C66E8C}"/>
          </ac:picMkLst>
        </pc:picChg>
        <pc:picChg chg="add mod">
          <ac:chgData name="Zoe Robertson" userId="c24ae428-a796-4d4a-acf5-feb1a1676f74" providerId="ADAL" clId="{46D49CCB-EB9F-4D87-8A26-A753003D67A2}" dt="2021-08-27T08:14:14.491" v="517" actId="1076"/>
          <ac:picMkLst>
            <pc:docMk/>
            <pc:sldMk cId="3257983444" sldId="1379"/>
            <ac:picMk id="2052" creationId="{EE52AAB6-26E4-4870-91F8-BE5556081D14}"/>
          </ac:picMkLst>
        </pc:picChg>
      </pc:sldChg>
      <pc:sldChg chg="addSp delSp modSp mod addAnim delAnim">
        <pc:chgData name="Zoe Robertson" userId="c24ae428-a796-4d4a-acf5-feb1a1676f74" providerId="ADAL" clId="{46D49CCB-EB9F-4D87-8A26-A753003D67A2}" dt="2021-08-27T07:58:10.551" v="105" actId="1076"/>
        <pc:sldMkLst>
          <pc:docMk/>
          <pc:sldMk cId="2603713430" sldId="1380"/>
        </pc:sldMkLst>
        <pc:spChg chg="del mod">
          <ac:chgData name="Zoe Robertson" userId="c24ae428-a796-4d4a-acf5-feb1a1676f74" providerId="ADAL" clId="{46D49CCB-EB9F-4D87-8A26-A753003D67A2}" dt="2021-08-27T07:57:36.082" v="93" actId="478"/>
          <ac:spMkLst>
            <pc:docMk/>
            <pc:sldMk cId="2603713430" sldId="1380"/>
            <ac:spMk id="6" creationId="{7E71EEEB-9C04-4C74-A37A-00FC3CF9B46E}"/>
          </ac:spMkLst>
        </pc:spChg>
        <pc:picChg chg="add del mod modCrop">
          <ac:chgData name="Zoe Robertson" userId="c24ae428-a796-4d4a-acf5-feb1a1676f74" providerId="ADAL" clId="{46D49CCB-EB9F-4D87-8A26-A753003D67A2}" dt="2021-08-27T07:57:27.322" v="88" actId="22"/>
          <ac:picMkLst>
            <pc:docMk/>
            <pc:sldMk cId="2603713430" sldId="1380"/>
            <ac:picMk id="4" creationId="{A5EE3105-5865-42C0-BF93-A154AAA87C85}"/>
          </ac:picMkLst>
        </pc:picChg>
        <pc:picChg chg="add del">
          <ac:chgData name="Zoe Robertson" userId="c24ae428-a796-4d4a-acf5-feb1a1676f74" providerId="ADAL" clId="{46D49CCB-EB9F-4D87-8A26-A753003D67A2}" dt="2021-08-27T07:57:33.475" v="92" actId="478"/>
          <ac:picMkLst>
            <pc:docMk/>
            <pc:sldMk cId="2603713430" sldId="1380"/>
            <ac:picMk id="7" creationId="{1435CF6F-D59C-40F5-B0D9-09DEF65802CE}"/>
          </ac:picMkLst>
        </pc:picChg>
        <pc:picChg chg="add mod modCrop">
          <ac:chgData name="Zoe Robertson" userId="c24ae428-a796-4d4a-acf5-feb1a1676f74" providerId="ADAL" clId="{46D49CCB-EB9F-4D87-8A26-A753003D67A2}" dt="2021-08-27T07:58:10.551" v="105" actId="1076"/>
          <ac:picMkLst>
            <pc:docMk/>
            <pc:sldMk cId="2603713430" sldId="1380"/>
            <ac:picMk id="10" creationId="{A4A1BD61-278E-4492-8195-C9DCBB2CAF01}"/>
          </ac:picMkLst>
        </pc:picChg>
      </pc:sldChg>
      <pc:sldChg chg="addSp modSp mod">
        <pc:chgData name="Zoe Robertson" userId="c24ae428-a796-4d4a-acf5-feb1a1676f74" providerId="ADAL" clId="{46D49CCB-EB9F-4D87-8A26-A753003D67A2}" dt="2021-08-27T08:07:58.543" v="353" actId="122"/>
        <pc:sldMkLst>
          <pc:docMk/>
          <pc:sldMk cId="3570248113" sldId="1381"/>
        </pc:sldMkLst>
        <pc:spChg chg="mod">
          <ac:chgData name="Zoe Robertson" userId="c24ae428-a796-4d4a-acf5-feb1a1676f74" providerId="ADAL" clId="{46D49CCB-EB9F-4D87-8A26-A753003D67A2}" dt="2021-08-27T08:01:13.627" v="129" actId="12"/>
          <ac:spMkLst>
            <pc:docMk/>
            <pc:sldMk cId="3570248113" sldId="1381"/>
            <ac:spMk id="9" creationId="{652AF8EB-79A5-4B67-B813-53CEA296E4DE}"/>
          </ac:spMkLst>
        </pc:spChg>
        <pc:spChg chg="add mod">
          <ac:chgData name="Zoe Robertson" userId="c24ae428-a796-4d4a-acf5-feb1a1676f74" providerId="ADAL" clId="{46D49CCB-EB9F-4D87-8A26-A753003D67A2}" dt="2021-08-27T08:07:58.543" v="353" actId="122"/>
          <ac:spMkLst>
            <pc:docMk/>
            <pc:sldMk cId="3570248113" sldId="1381"/>
            <ac:spMk id="11" creationId="{88BC1703-8375-40E9-B653-96A14A06831C}"/>
          </ac:spMkLst>
        </pc:spChg>
        <pc:picChg chg="mod">
          <ac:chgData name="Zoe Robertson" userId="c24ae428-a796-4d4a-acf5-feb1a1676f74" providerId="ADAL" clId="{46D49CCB-EB9F-4D87-8A26-A753003D67A2}" dt="2021-08-27T08:07:00.632" v="280" actId="1076"/>
          <ac:picMkLst>
            <pc:docMk/>
            <pc:sldMk cId="3570248113" sldId="1381"/>
            <ac:picMk id="10" creationId="{F214C66F-0A4A-4076-BBB3-B452CC033C76}"/>
          </ac:picMkLst>
        </pc:picChg>
      </pc:sldChg>
      <pc:sldChg chg="modSp mod ord">
        <pc:chgData name="Zoe Robertson" userId="c24ae428-a796-4d4a-acf5-feb1a1676f74" providerId="ADAL" clId="{46D49CCB-EB9F-4D87-8A26-A753003D67A2}" dt="2021-08-27T08:22:08.423" v="553"/>
        <pc:sldMkLst>
          <pc:docMk/>
          <pc:sldMk cId="3200016898" sldId="1382"/>
        </pc:sldMkLst>
        <pc:spChg chg="mod">
          <ac:chgData name="Zoe Robertson" userId="c24ae428-a796-4d4a-acf5-feb1a1676f74" providerId="ADAL" clId="{46D49CCB-EB9F-4D87-8A26-A753003D67A2}" dt="2021-08-27T08:22:00.729" v="551" actId="1076"/>
          <ac:spMkLst>
            <pc:docMk/>
            <pc:sldMk cId="3200016898" sldId="1382"/>
            <ac:spMk id="11" creationId="{BAD7D57B-06EB-4362-AA2A-0AB096D6B001}"/>
          </ac:spMkLst>
        </pc:spChg>
      </pc:sldChg>
      <pc:sldChg chg="add del">
        <pc:chgData name="Zoe Robertson" userId="c24ae428-a796-4d4a-acf5-feb1a1676f74" providerId="ADAL" clId="{46D49CCB-EB9F-4D87-8A26-A753003D67A2}" dt="2021-08-27T07:57:23.098" v="78" actId="2890"/>
        <pc:sldMkLst>
          <pc:docMk/>
          <pc:sldMk cId="812974464" sldId="1383"/>
        </pc:sldMkLst>
      </pc:sldChg>
      <pc:sldChg chg="addSp delSp modSp add mod delAnim">
        <pc:chgData name="Zoe Robertson" userId="c24ae428-a796-4d4a-acf5-feb1a1676f74" providerId="ADAL" clId="{46D49CCB-EB9F-4D87-8A26-A753003D67A2}" dt="2021-08-27T08:13:38.099" v="511" actId="1076"/>
        <pc:sldMkLst>
          <pc:docMk/>
          <pc:sldMk cId="3471464433" sldId="1383"/>
        </pc:sldMkLst>
        <pc:spChg chg="mod">
          <ac:chgData name="Zoe Robertson" userId="c24ae428-a796-4d4a-acf5-feb1a1676f74" providerId="ADAL" clId="{46D49CCB-EB9F-4D87-8A26-A753003D67A2}" dt="2021-08-27T08:13:33.465" v="508" actId="14100"/>
          <ac:spMkLst>
            <pc:docMk/>
            <pc:sldMk cId="3471464433" sldId="1383"/>
            <ac:spMk id="6" creationId="{7E71EEEB-9C04-4C74-A37A-00FC3CF9B46E}"/>
          </ac:spMkLst>
        </pc:spChg>
        <pc:picChg chg="del mod">
          <ac:chgData name="Zoe Robertson" userId="c24ae428-a796-4d4a-acf5-feb1a1676f74" providerId="ADAL" clId="{46D49CCB-EB9F-4D87-8A26-A753003D67A2}" dt="2021-08-27T08:13:25.670" v="505" actId="478"/>
          <ac:picMkLst>
            <pc:docMk/>
            <pc:sldMk cId="3471464433" sldId="1383"/>
            <ac:picMk id="7" creationId="{1435CF6F-D59C-40F5-B0D9-09DEF65802CE}"/>
          </ac:picMkLst>
        </pc:picChg>
        <pc:picChg chg="add mod">
          <ac:chgData name="Zoe Robertson" userId="c24ae428-a796-4d4a-acf5-feb1a1676f74" providerId="ADAL" clId="{46D49CCB-EB9F-4D87-8A26-A753003D67A2}" dt="2021-08-27T08:13:38.099" v="511" actId="1076"/>
          <ac:picMkLst>
            <pc:docMk/>
            <pc:sldMk cId="3471464433" sldId="1383"/>
            <ac:picMk id="9" creationId="{5A6A5B9E-5CA5-41E5-8E16-2FBC89677059}"/>
          </ac:picMkLst>
        </pc:picChg>
      </pc:sldChg>
      <pc:sldChg chg="addSp modSp add mod">
        <pc:chgData name="Zoe Robertson" userId="c24ae428-a796-4d4a-acf5-feb1a1676f74" providerId="ADAL" clId="{46D49CCB-EB9F-4D87-8A26-A753003D67A2}" dt="2021-08-27T08:10:21.976" v="371" actId="1076"/>
        <pc:sldMkLst>
          <pc:docMk/>
          <pc:sldMk cId="1313885097" sldId="1384"/>
        </pc:sldMkLst>
        <pc:spChg chg="mod">
          <ac:chgData name="Zoe Robertson" userId="c24ae428-a796-4d4a-acf5-feb1a1676f74" providerId="ADAL" clId="{46D49CCB-EB9F-4D87-8A26-A753003D67A2}" dt="2021-08-27T08:10:21.976" v="371" actId="1076"/>
          <ac:spMkLst>
            <pc:docMk/>
            <pc:sldMk cId="1313885097" sldId="1384"/>
            <ac:spMk id="6" creationId="{6AA40528-13D1-4670-B1EC-B77DC705D7A2}"/>
          </ac:spMkLst>
        </pc:spChg>
        <pc:spChg chg="add mod">
          <ac:chgData name="Zoe Robertson" userId="c24ae428-a796-4d4a-acf5-feb1a1676f74" providerId="ADAL" clId="{46D49CCB-EB9F-4D87-8A26-A753003D67A2}" dt="2021-08-27T08:10:13.640" v="369" actId="1076"/>
          <ac:spMkLst>
            <pc:docMk/>
            <pc:sldMk cId="1313885097" sldId="1384"/>
            <ac:spMk id="7" creationId="{3A721238-C051-46D2-B059-E853F3B3AFEB}"/>
          </ac:spMkLst>
        </pc:spChg>
      </pc:sldChg>
      <pc:sldChg chg="addSp delSp modSp add mod delAnim">
        <pc:chgData name="Zoe Robertson" userId="c24ae428-a796-4d4a-acf5-feb1a1676f74" providerId="ADAL" clId="{46D49CCB-EB9F-4D87-8A26-A753003D67A2}" dt="2021-08-27T08:11:33.318" v="500" actId="1076"/>
        <pc:sldMkLst>
          <pc:docMk/>
          <pc:sldMk cId="3992804081" sldId="1385"/>
        </pc:sldMkLst>
        <pc:spChg chg="mod">
          <ac:chgData name="Zoe Robertson" userId="c24ae428-a796-4d4a-acf5-feb1a1676f74" providerId="ADAL" clId="{46D49CCB-EB9F-4D87-8A26-A753003D67A2}" dt="2021-08-27T08:11:33.318" v="500" actId="1076"/>
          <ac:spMkLst>
            <pc:docMk/>
            <pc:sldMk cId="3992804081" sldId="1385"/>
            <ac:spMk id="11" creationId="{BAD7D57B-06EB-4362-AA2A-0AB096D6B001}"/>
          </ac:spMkLst>
        </pc:spChg>
        <pc:picChg chg="del">
          <ac:chgData name="Zoe Robertson" userId="c24ae428-a796-4d4a-acf5-feb1a1676f74" providerId="ADAL" clId="{46D49CCB-EB9F-4D87-8A26-A753003D67A2}" dt="2021-08-27T08:03:55.604" v="177" actId="478"/>
          <ac:picMkLst>
            <pc:docMk/>
            <pc:sldMk cId="3992804081" sldId="1385"/>
            <ac:picMk id="7" creationId="{97F228F3-B888-4D30-8708-70216E657ACD}"/>
          </ac:picMkLst>
        </pc:picChg>
        <pc:picChg chg="add mod">
          <ac:chgData name="Zoe Robertson" userId="c24ae428-a796-4d4a-acf5-feb1a1676f74" providerId="ADAL" clId="{46D49CCB-EB9F-4D87-8A26-A753003D67A2}" dt="2021-08-27T08:11:22.262" v="485" actId="1076"/>
          <ac:picMkLst>
            <pc:docMk/>
            <pc:sldMk cId="3992804081" sldId="1385"/>
            <ac:picMk id="1026" creationId="{B7D7276F-888D-470A-BC65-AECFDA243E2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86BB9AE-C1CE-41F7-83E3-2C2091713195}" type="datetimeFigureOut">
              <a:rPr lang="en-US" smtClean="0"/>
              <a:t>8/27/2021</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907E8B6-DD65-4C2D-9BCC-9FBA47BD2770}" type="slidenum">
              <a:rPr lang="en-US" smtClean="0"/>
              <a:t>‹#›</a:t>
            </a:fld>
            <a:endParaRPr lang="en-US"/>
          </a:p>
        </p:txBody>
      </p:sp>
    </p:spTree>
    <p:extLst>
      <p:ext uri="{BB962C8B-B14F-4D97-AF65-F5344CB8AC3E}">
        <p14:creationId xmlns:p14="http://schemas.microsoft.com/office/powerpoint/2010/main" val="606926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Simon C</a:t>
            </a:r>
          </a:p>
        </p:txBody>
      </p:sp>
      <p:sp>
        <p:nvSpPr>
          <p:cNvPr id="4" name="Slide Number Placeholder 3"/>
          <p:cNvSpPr>
            <a:spLocks noGrp="1"/>
          </p:cNvSpPr>
          <p:nvPr>
            <p:ph type="sldNum" sz="quarter" idx="5"/>
          </p:nvPr>
        </p:nvSpPr>
        <p:spPr/>
        <p:txBody>
          <a:bodyPr/>
          <a:lstStyle/>
          <a:p>
            <a:fld id="{6907E8B6-DD65-4C2D-9BCC-9FBA47BD2770}" type="slidenum">
              <a:rPr lang="en-US" smtClean="0"/>
              <a:t>1</a:t>
            </a:fld>
            <a:endParaRPr lang="en-US"/>
          </a:p>
        </p:txBody>
      </p:sp>
    </p:spTree>
    <p:extLst>
      <p:ext uri="{BB962C8B-B14F-4D97-AF65-F5344CB8AC3E}">
        <p14:creationId xmlns:p14="http://schemas.microsoft.com/office/powerpoint/2010/main" val="28931978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Simon C</a:t>
            </a:r>
          </a:p>
        </p:txBody>
      </p:sp>
      <p:sp>
        <p:nvSpPr>
          <p:cNvPr id="4" name="Slide Number Placeholder 3"/>
          <p:cNvSpPr>
            <a:spLocks noGrp="1"/>
          </p:cNvSpPr>
          <p:nvPr>
            <p:ph type="sldNum" sz="quarter" idx="5"/>
          </p:nvPr>
        </p:nvSpPr>
        <p:spPr/>
        <p:txBody>
          <a:bodyPr/>
          <a:lstStyle/>
          <a:p>
            <a:fld id="{121186BD-0DF4-4AD8-88A6-F83B897F85A5}" type="slidenum">
              <a:rPr lang="en-US" smtClean="0"/>
              <a:t>2</a:t>
            </a:fld>
            <a:endParaRPr lang="en-US"/>
          </a:p>
        </p:txBody>
      </p:sp>
    </p:spTree>
    <p:extLst>
      <p:ext uri="{BB962C8B-B14F-4D97-AF65-F5344CB8AC3E}">
        <p14:creationId xmlns:p14="http://schemas.microsoft.com/office/powerpoint/2010/main" val="28677521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Simon C</a:t>
            </a:r>
          </a:p>
        </p:txBody>
      </p:sp>
      <p:sp>
        <p:nvSpPr>
          <p:cNvPr id="4" name="Slide Number Placeholder 3"/>
          <p:cNvSpPr>
            <a:spLocks noGrp="1"/>
          </p:cNvSpPr>
          <p:nvPr>
            <p:ph type="sldNum" sz="quarter" idx="5"/>
          </p:nvPr>
        </p:nvSpPr>
        <p:spPr/>
        <p:txBody>
          <a:bodyPr/>
          <a:lstStyle/>
          <a:p>
            <a:fld id="{121186BD-0DF4-4AD8-88A6-F83B897F85A5}" type="slidenum">
              <a:rPr lang="en-US" smtClean="0"/>
              <a:t>3</a:t>
            </a:fld>
            <a:endParaRPr lang="en-US"/>
          </a:p>
        </p:txBody>
      </p:sp>
    </p:spTree>
    <p:extLst>
      <p:ext uri="{BB962C8B-B14F-4D97-AF65-F5344CB8AC3E}">
        <p14:creationId xmlns:p14="http://schemas.microsoft.com/office/powerpoint/2010/main" val="881682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Simon C</a:t>
            </a:r>
          </a:p>
        </p:txBody>
      </p:sp>
      <p:sp>
        <p:nvSpPr>
          <p:cNvPr id="4" name="Slide Number Placeholder 3"/>
          <p:cNvSpPr>
            <a:spLocks noGrp="1"/>
          </p:cNvSpPr>
          <p:nvPr>
            <p:ph type="sldNum" sz="quarter" idx="5"/>
          </p:nvPr>
        </p:nvSpPr>
        <p:spPr/>
        <p:txBody>
          <a:bodyPr/>
          <a:lstStyle/>
          <a:p>
            <a:fld id="{121186BD-0DF4-4AD8-88A6-F83B897F85A5}" type="slidenum">
              <a:rPr lang="en-US" smtClean="0"/>
              <a:t>4</a:t>
            </a:fld>
            <a:endParaRPr lang="en-US"/>
          </a:p>
        </p:txBody>
      </p:sp>
    </p:spTree>
    <p:extLst>
      <p:ext uri="{BB962C8B-B14F-4D97-AF65-F5344CB8AC3E}">
        <p14:creationId xmlns:p14="http://schemas.microsoft.com/office/powerpoint/2010/main" val="1707264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Simon C</a:t>
            </a:r>
          </a:p>
        </p:txBody>
      </p:sp>
      <p:sp>
        <p:nvSpPr>
          <p:cNvPr id="4" name="Slide Number Placeholder 3"/>
          <p:cNvSpPr>
            <a:spLocks noGrp="1"/>
          </p:cNvSpPr>
          <p:nvPr>
            <p:ph type="sldNum" sz="quarter" idx="5"/>
          </p:nvPr>
        </p:nvSpPr>
        <p:spPr/>
        <p:txBody>
          <a:bodyPr/>
          <a:lstStyle/>
          <a:p>
            <a:fld id="{121186BD-0DF4-4AD8-88A6-F83B897F85A5}" type="slidenum">
              <a:rPr lang="en-US" smtClean="0"/>
              <a:t>5</a:t>
            </a:fld>
            <a:endParaRPr lang="en-US"/>
          </a:p>
        </p:txBody>
      </p:sp>
    </p:spTree>
    <p:extLst>
      <p:ext uri="{BB962C8B-B14F-4D97-AF65-F5344CB8AC3E}">
        <p14:creationId xmlns:p14="http://schemas.microsoft.com/office/powerpoint/2010/main" val="8169126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Simon C</a:t>
            </a:r>
          </a:p>
        </p:txBody>
      </p:sp>
      <p:sp>
        <p:nvSpPr>
          <p:cNvPr id="4" name="Slide Number Placeholder 3"/>
          <p:cNvSpPr>
            <a:spLocks noGrp="1"/>
          </p:cNvSpPr>
          <p:nvPr>
            <p:ph type="sldNum" sz="quarter" idx="5"/>
          </p:nvPr>
        </p:nvSpPr>
        <p:spPr/>
        <p:txBody>
          <a:bodyPr/>
          <a:lstStyle/>
          <a:p>
            <a:fld id="{121186BD-0DF4-4AD8-88A6-F83B897F85A5}" type="slidenum">
              <a:rPr lang="en-US" smtClean="0"/>
              <a:t>6</a:t>
            </a:fld>
            <a:endParaRPr lang="en-US"/>
          </a:p>
        </p:txBody>
      </p:sp>
    </p:spTree>
    <p:extLst>
      <p:ext uri="{BB962C8B-B14F-4D97-AF65-F5344CB8AC3E}">
        <p14:creationId xmlns:p14="http://schemas.microsoft.com/office/powerpoint/2010/main" val="39479772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Simon C</a:t>
            </a:r>
          </a:p>
        </p:txBody>
      </p:sp>
      <p:sp>
        <p:nvSpPr>
          <p:cNvPr id="4" name="Slide Number Placeholder 3"/>
          <p:cNvSpPr>
            <a:spLocks noGrp="1"/>
          </p:cNvSpPr>
          <p:nvPr>
            <p:ph type="sldNum" sz="quarter" idx="5"/>
          </p:nvPr>
        </p:nvSpPr>
        <p:spPr/>
        <p:txBody>
          <a:bodyPr/>
          <a:lstStyle/>
          <a:p>
            <a:fld id="{121186BD-0DF4-4AD8-88A6-F83B897F85A5}" type="slidenum">
              <a:rPr lang="en-US" smtClean="0"/>
              <a:t>7</a:t>
            </a:fld>
            <a:endParaRPr lang="en-US"/>
          </a:p>
        </p:txBody>
      </p:sp>
    </p:spTree>
    <p:extLst>
      <p:ext uri="{BB962C8B-B14F-4D97-AF65-F5344CB8AC3E}">
        <p14:creationId xmlns:p14="http://schemas.microsoft.com/office/powerpoint/2010/main" val="34307727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Simon C</a:t>
            </a:r>
          </a:p>
        </p:txBody>
      </p:sp>
      <p:sp>
        <p:nvSpPr>
          <p:cNvPr id="4" name="Slide Number Placeholder 3"/>
          <p:cNvSpPr>
            <a:spLocks noGrp="1"/>
          </p:cNvSpPr>
          <p:nvPr>
            <p:ph type="sldNum" sz="quarter" idx="5"/>
          </p:nvPr>
        </p:nvSpPr>
        <p:spPr/>
        <p:txBody>
          <a:bodyPr/>
          <a:lstStyle/>
          <a:p>
            <a:fld id="{121186BD-0DF4-4AD8-88A6-F83B897F85A5}" type="slidenum">
              <a:rPr lang="en-US" smtClean="0"/>
              <a:t>8</a:t>
            </a:fld>
            <a:endParaRPr lang="en-US"/>
          </a:p>
        </p:txBody>
      </p:sp>
    </p:spTree>
    <p:extLst>
      <p:ext uri="{BB962C8B-B14F-4D97-AF65-F5344CB8AC3E}">
        <p14:creationId xmlns:p14="http://schemas.microsoft.com/office/powerpoint/2010/main" val="15543625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Simon C</a:t>
            </a:r>
          </a:p>
        </p:txBody>
      </p:sp>
      <p:sp>
        <p:nvSpPr>
          <p:cNvPr id="4" name="Slide Number Placeholder 3"/>
          <p:cNvSpPr>
            <a:spLocks noGrp="1"/>
          </p:cNvSpPr>
          <p:nvPr>
            <p:ph type="sldNum" sz="quarter" idx="5"/>
          </p:nvPr>
        </p:nvSpPr>
        <p:spPr/>
        <p:txBody>
          <a:bodyPr/>
          <a:lstStyle/>
          <a:p>
            <a:fld id="{121186BD-0DF4-4AD8-88A6-F83B897F85A5}" type="slidenum">
              <a:rPr lang="en-US" smtClean="0"/>
              <a:t>9</a:t>
            </a:fld>
            <a:endParaRPr lang="en-US"/>
          </a:p>
        </p:txBody>
      </p:sp>
    </p:spTree>
    <p:extLst>
      <p:ext uri="{BB962C8B-B14F-4D97-AF65-F5344CB8AC3E}">
        <p14:creationId xmlns:p14="http://schemas.microsoft.com/office/powerpoint/2010/main" val="262088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Simon C</a:t>
            </a:r>
          </a:p>
        </p:txBody>
      </p:sp>
      <p:sp>
        <p:nvSpPr>
          <p:cNvPr id="4" name="Slide Number Placeholder 3"/>
          <p:cNvSpPr>
            <a:spLocks noGrp="1"/>
          </p:cNvSpPr>
          <p:nvPr>
            <p:ph type="sldNum" sz="quarter" idx="5"/>
          </p:nvPr>
        </p:nvSpPr>
        <p:spPr/>
        <p:txBody>
          <a:bodyPr/>
          <a:lstStyle/>
          <a:p>
            <a:fld id="{121186BD-0DF4-4AD8-88A6-F83B897F85A5}" type="slidenum">
              <a:rPr lang="en-US" smtClean="0"/>
              <a:t>10</a:t>
            </a:fld>
            <a:endParaRPr lang="en-US"/>
          </a:p>
        </p:txBody>
      </p:sp>
    </p:spTree>
    <p:extLst>
      <p:ext uri="{BB962C8B-B14F-4D97-AF65-F5344CB8AC3E}">
        <p14:creationId xmlns:p14="http://schemas.microsoft.com/office/powerpoint/2010/main" val="2606247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Simon C</a:t>
            </a:r>
          </a:p>
        </p:txBody>
      </p:sp>
      <p:sp>
        <p:nvSpPr>
          <p:cNvPr id="4" name="Slide Number Placeholder 3"/>
          <p:cNvSpPr>
            <a:spLocks noGrp="1"/>
          </p:cNvSpPr>
          <p:nvPr>
            <p:ph type="sldNum" sz="quarter" idx="5"/>
          </p:nvPr>
        </p:nvSpPr>
        <p:spPr/>
        <p:txBody>
          <a:bodyPr/>
          <a:lstStyle/>
          <a:p>
            <a:fld id="{121186BD-0DF4-4AD8-88A6-F83B897F85A5}" type="slidenum">
              <a:rPr lang="en-US" smtClean="0"/>
              <a:t>11</a:t>
            </a:fld>
            <a:endParaRPr lang="en-US"/>
          </a:p>
        </p:txBody>
      </p:sp>
    </p:spTree>
    <p:extLst>
      <p:ext uri="{BB962C8B-B14F-4D97-AF65-F5344CB8AC3E}">
        <p14:creationId xmlns:p14="http://schemas.microsoft.com/office/powerpoint/2010/main" val="10308063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12C9F-0617-4680-9B31-2F5B30B5EC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CEA13A6-1BFF-4554-97E4-9217BF9CB1A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184A3CB-131F-499F-86B2-717A2869DF16}"/>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5" name="Footer Placeholder 4">
            <a:extLst>
              <a:ext uri="{FF2B5EF4-FFF2-40B4-BE49-F238E27FC236}">
                <a16:creationId xmlns:a16="http://schemas.microsoft.com/office/drawing/2014/main" id="{B80E7F7C-38CE-46A6-AEBC-9690159B03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B252BE-FF9C-4201-B10D-0CCE0BBA82E3}"/>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1719647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136C3-A462-4DD3-8C11-881FAB796CE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B2337A6-3731-4F40-A69F-A20E15E3CD3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75474D-C885-418D-ACC6-C9E683C54729}"/>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5" name="Footer Placeholder 4">
            <a:extLst>
              <a:ext uri="{FF2B5EF4-FFF2-40B4-BE49-F238E27FC236}">
                <a16:creationId xmlns:a16="http://schemas.microsoft.com/office/drawing/2014/main" id="{5237FE78-F183-4867-80EA-BD50AC31D4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596BD2-0364-4C79-9219-38021B9E81F0}"/>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1953104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5DAEB2-E644-4DDB-982D-3C53A903E91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BA68346-F3C4-421B-82ED-172BF58D37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938E16-7982-4662-8407-67B441F8F389}"/>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5" name="Footer Placeholder 4">
            <a:extLst>
              <a:ext uri="{FF2B5EF4-FFF2-40B4-BE49-F238E27FC236}">
                <a16:creationId xmlns:a16="http://schemas.microsoft.com/office/drawing/2014/main" id="{085D282A-3F34-4B3D-A6E4-634758218D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54A507-72DA-4B14-B937-609DEE04DC97}"/>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4209863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07E16A-ED28-43AC-BB46-49F3D52A95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9826DB4-D985-4610-A655-80F632F4407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05A9B4B-5E34-473B-BBD4-FCFB842C307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CB1B940-5012-42F9-9C91-34A7BBD824EA}"/>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6" name="Footer Placeholder 5">
            <a:extLst>
              <a:ext uri="{FF2B5EF4-FFF2-40B4-BE49-F238E27FC236}">
                <a16:creationId xmlns:a16="http://schemas.microsoft.com/office/drawing/2014/main" id="{F9B0CD6A-1833-4BDA-AC58-CFC0FD97459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749F1B-F513-4DA7-B765-3BA3550ACD55}"/>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41736000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D775D-D511-4728-8B9C-EF1151D8C0C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298507E-7DF6-4686-B681-48924A878A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756C16E-6130-4BDA-A722-A424689E891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EBF0BCE-AD9A-486D-9D8B-E012CFA90A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BBD8CD-D95C-4247-9F96-A6EED94FEB0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55201D1-F979-4975-8534-E51B0FA16D82}"/>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8" name="Footer Placeholder 7">
            <a:extLst>
              <a:ext uri="{FF2B5EF4-FFF2-40B4-BE49-F238E27FC236}">
                <a16:creationId xmlns:a16="http://schemas.microsoft.com/office/drawing/2014/main" id="{5963B8EA-C617-4E47-B06A-9366F1516E1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8B3DE05-F40D-471E-9141-D97AD6B974FB}"/>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1786229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F3639F-A5E3-42AA-9C71-3756C1526D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212B5DA-C57B-4F5D-B6F7-A14A771DB49B}"/>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4" name="Footer Placeholder 3">
            <a:extLst>
              <a:ext uri="{FF2B5EF4-FFF2-40B4-BE49-F238E27FC236}">
                <a16:creationId xmlns:a16="http://schemas.microsoft.com/office/drawing/2014/main" id="{11EE6FA1-FEA2-47C5-BF63-5C3C2853163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E0BF20C-F935-402B-ABD8-C653FEA7DE35}"/>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542861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77CA4C-66FC-443A-9AEF-1C69C8DF142A}"/>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3" name="Footer Placeholder 2">
            <a:extLst>
              <a:ext uri="{FF2B5EF4-FFF2-40B4-BE49-F238E27FC236}">
                <a16:creationId xmlns:a16="http://schemas.microsoft.com/office/drawing/2014/main" id="{F81B5624-948B-4344-9260-C142B43A9C8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A2275E1-0803-49DA-9950-C0C22428E3BE}"/>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1566531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3E483-1D9A-4207-8C78-16F62634A7C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7D54888-F256-4315-B59C-06D2A04224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220CE02-23C3-47A1-8F7C-6232067166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293EECB-02D0-49FE-AFF0-FDDB397D89CB}"/>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6" name="Footer Placeholder 5">
            <a:extLst>
              <a:ext uri="{FF2B5EF4-FFF2-40B4-BE49-F238E27FC236}">
                <a16:creationId xmlns:a16="http://schemas.microsoft.com/office/drawing/2014/main" id="{638C4A37-80D9-492E-9A4E-222ED2FEC9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77EC736-28D8-4EE2-A432-17679455333A}"/>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2589890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0A4322-885D-47C0-AF83-E418461F1E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8A469A1-A4C3-4123-8039-68E6F432CA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FD60AC2-61BF-4CBC-83F0-EF75A73F90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53550D-8614-4DDA-AC51-B900084E3103}"/>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6" name="Footer Placeholder 5">
            <a:extLst>
              <a:ext uri="{FF2B5EF4-FFF2-40B4-BE49-F238E27FC236}">
                <a16:creationId xmlns:a16="http://schemas.microsoft.com/office/drawing/2014/main" id="{8E04D0ED-E557-415E-BBC7-74C0A64F1D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A718B-879E-468D-8077-7A785931CA5B}"/>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2148906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DBBE8-6D57-48E0-BEF2-2DDCEB17B93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15F5BD3-CE97-4A62-BBEE-A3969851836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2A01F9-F3F4-452D-81DA-7801FDACECB2}"/>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5" name="Footer Placeholder 4">
            <a:extLst>
              <a:ext uri="{FF2B5EF4-FFF2-40B4-BE49-F238E27FC236}">
                <a16:creationId xmlns:a16="http://schemas.microsoft.com/office/drawing/2014/main" id="{5C9070D7-AFD5-49A6-9646-9C472AE1B2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12EAF9-9374-40B4-9889-50E2521B28E9}"/>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3642485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601B4C-71C9-475C-B5B5-472495B0C3A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39FD5A-CD0E-4B0D-B539-5F26C1C95B3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16B5A2-294D-4377-82A4-207B16F921B7}"/>
              </a:ext>
            </a:extLst>
          </p:cNvPr>
          <p:cNvSpPr>
            <a:spLocks noGrp="1"/>
          </p:cNvSpPr>
          <p:nvPr>
            <p:ph type="dt" sz="half" idx="10"/>
          </p:nvPr>
        </p:nvSpPr>
        <p:spPr/>
        <p:txBody>
          <a:bodyPr/>
          <a:lstStyle/>
          <a:p>
            <a:fld id="{CB4C79EE-01CD-48ED-8A34-946171BA5EAF}" type="datetimeFigureOut">
              <a:rPr lang="en-US" smtClean="0"/>
              <a:t>8/27/2021</a:t>
            </a:fld>
            <a:endParaRPr lang="en-US"/>
          </a:p>
        </p:txBody>
      </p:sp>
      <p:sp>
        <p:nvSpPr>
          <p:cNvPr id="5" name="Footer Placeholder 4">
            <a:extLst>
              <a:ext uri="{FF2B5EF4-FFF2-40B4-BE49-F238E27FC236}">
                <a16:creationId xmlns:a16="http://schemas.microsoft.com/office/drawing/2014/main" id="{E91CD2E7-9EAE-4A28-9208-20B539F4FB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E6307C-B6CF-4FEF-BC2C-4EA2921AE2FA}"/>
              </a:ext>
            </a:extLst>
          </p:cNvPr>
          <p:cNvSpPr>
            <a:spLocks noGrp="1"/>
          </p:cNvSpPr>
          <p:nvPr>
            <p:ph type="sldNum" sz="quarter" idx="12"/>
          </p:nvPr>
        </p:nvSpPr>
        <p:spPr/>
        <p:txBody>
          <a:bodyPr/>
          <a:lstStyle/>
          <a:p>
            <a:fld id="{00725372-898F-4E21-95C2-FDFC739B7362}" type="slidenum">
              <a:rPr lang="en-US" smtClean="0"/>
              <a:t>‹#›</a:t>
            </a:fld>
            <a:endParaRPr lang="en-US"/>
          </a:p>
        </p:txBody>
      </p:sp>
    </p:spTree>
    <p:extLst>
      <p:ext uri="{BB962C8B-B14F-4D97-AF65-F5344CB8AC3E}">
        <p14:creationId xmlns:p14="http://schemas.microsoft.com/office/powerpoint/2010/main" val="3956559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47DD15-A598-492F-9903-3EC0234976E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B04E87C-5E11-4F48-877D-04BFECD26A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176788D-148B-4BC9-81A8-80FDC436C8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4C79EE-01CD-48ED-8A34-946171BA5EAF}" type="datetimeFigureOut">
              <a:rPr lang="en-US" smtClean="0"/>
              <a:t>8/27/2021</a:t>
            </a:fld>
            <a:endParaRPr lang="en-US"/>
          </a:p>
        </p:txBody>
      </p:sp>
      <p:sp>
        <p:nvSpPr>
          <p:cNvPr id="5" name="Footer Placeholder 4">
            <a:extLst>
              <a:ext uri="{FF2B5EF4-FFF2-40B4-BE49-F238E27FC236}">
                <a16:creationId xmlns:a16="http://schemas.microsoft.com/office/drawing/2014/main" id="{6DFDD618-97C8-4F08-85D7-2A9E76296D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0C8A0C5-F8F0-4D34-AD4E-07269CC003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725372-898F-4E21-95C2-FDFC739B7362}" type="slidenum">
              <a:rPr lang="en-US" smtClean="0"/>
              <a:t>‹#›</a:t>
            </a:fld>
            <a:endParaRPr lang="en-US"/>
          </a:p>
        </p:txBody>
      </p:sp>
    </p:spTree>
    <p:extLst>
      <p:ext uri="{BB962C8B-B14F-4D97-AF65-F5344CB8AC3E}">
        <p14:creationId xmlns:p14="http://schemas.microsoft.com/office/powerpoint/2010/main" val="677287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nhs.uk/live-well/sleep-and-tiredness/"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hyperlink" Target="https://www.bing.com/videos/search?q=tips+for+a+goodnights+sleep+uk&amp;&amp;view=detail&amp;mid=152CEE77329CB8A2DD30152CEE77329CB8A2DD30&amp;&amp;FORM=VRDGAR&amp;ru=%2Fvideos%2Fsearch%3Fq%3Dtips%2520for%2520a%2520goodnights%2520sleep%2520uk%26qs%3Dn%26form%3DQBVR%26sp%3D-1%26pq%3Dtips%2520for%2520a%2520goodnights%2520sleep%2520uk%26sc%3D0-30%26sk%3D%26cvid%3DB3669B03F47B46F99311A82C953C03EC"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hyperlink" Target="https://mwhtreatmentltd.sharepoint.com/sites/WellbeingBenefits" TargetMode="Externa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hyperlink" Target="https://psychologytoday.tests.psychtests.com/bin/transf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069C658-C9C5-456C-822F-FF688F97A8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444"/>
            <a:ext cx="12203531" cy="6849556"/>
          </a:xfrm>
          <a:prstGeom prst="rect">
            <a:avLst/>
          </a:prstGeom>
        </p:spPr>
      </p:pic>
      <p:sp>
        <p:nvSpPr>
          <p:cNvPr id="5" name="Rectangle 4">
            <a:extLst>
              <a:ext uri="{FF2B5EF4-FFF2-40B4-BE49-F238E27FC236}">
                <a16:creationId xmlns:a16="http://schemas.microsoft.com/office/drawing/2014/main" id="{27B954A4-6E87-421D-9F5B-959C6F2CFA7C}"/>
              </a:ext>
            </a:extLst>
          </p:cNvPr>
          <p:cNvSpPr/>
          <p:nvPr/>
        </p:nvSpPr>
        <p:spPr>
          <a:xfrm>
            <a:off x="-1" y="0"/>
            <a:ext cx="3595078" cy="6858000"/>
          </a:xfrm>
          <a:prstGeom prst="rect">
            <a:avLst/>
          </a:prstGeom>
          <a:solidFill>
            <a:srgbClr val="005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E8914C08-FA4C-45F7-B72F-CC21AE5C94C3}"/>
              </a:ext>
            </a:extLst>
          </p:cNvPr>
          <p:cNvSpPr txBox="1"/>
          <p:nvPr/>
        </p:nvSpPr>
        <p:spPr>
          <a:xfrm>
            <a:off x="382302" y="1047428"/>
            <a:ext cx="3149770" cy="2800767"/>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Tiredness, Fatigue, Rest and Recovery</a:t>
            </a:r>
          </a:p>
        </p:txBody>
      </p:sp>
      <p:pic>
        <p:nvPicPr>
          <p:cNvPr id="12" name="Picture 11">
            <a:extLst>
              <a:ext uri="{FF2B5EF4-FFF2-40B4-BE49-F238E27FC236}">
                <a16:creationId xmlns:a16="http://schemas.microsoft.com/office/drawing/2014/main" id="{C415952F-3A73-49FF-A1D8-7AB7D3BF0C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374" y="6068041"/>
            <a:ext cx="605943" cy="606490"/>
          </a:xfrm>
          <a:prstGeom prst="rect">
            <a:avLst/>
          </a:prstGeom>
        </p:spPr>
      </p:pic>
    </p:spTree>
    <p:extLst>
      <p:ext uri="{BB962C8B-B14F-4D97-AF65-F5344CB8AC3E}">
        <p14:creationId xmlns:p14="http://schemas.microsoft.com/office/powerpoint/2010/main" val="1706712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D642975-FF01-4F68-837F-D2F5C3ED4601}"/>
              </a:ext>
            </a:extLst>
          </p:cNvPr>
          <p:cNvSpPr/>
          <p:nvPr/>
        </p:nvSpPr>
        <p:spPr>
          <a:xfrm>
            <a:off x="0" y="0"/>
            <a:ext cx="12192000" cy="1030288"/>
          </a:xfrm>
          <a:prstGeom prst="rect">
            <a:avLst/>
          </a:prstGeom>
          <a:solidFill>
            <a:srgbClr val="005E85"/>
          </a:solidFill>
          <a:ln>
            <a:solidFill>
              <a:srgbClr val="005E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D686602-7ABE-4040-B53A-20B691F610E1}"/>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Tiredness, Fatigue, Rest and Recovery</a:t>
            </a:r>
          </a:p>
        </p:txBody>
      </p:sp>
      <p:sp>
        <p:nvSpPr>
          <p:cNvPr id="6" name="TextBox 5">
            <a:extLst>
              <a:ext uri="{FF2B5EF4-FFF2-40B4-BE49-F238E27FC236}">
                <a16:creationId xmlns:a16="http://schemas.microsoft.com/office/drawing/2014/main" id="{F502EB9D-DA07-4D42-8448-9F1BCEE9438F}"/>
              </a:ext>
            </a:extLst>
          </p:cNvPr>
          <p:cNvSpPr txBox="1"/>
          <p:nvPr/>
        </p:nvSpPr>
        <p:spPr>
          <a:xfrm>
            <a:off x="289169" y="1160711"/>
            <a:ext cx="11656088" cy="5463034"/>
          </a:xfrm>
          <a:prstGeom prst="rect">
            <a:avLst/>
          </a:prstGeom>
          <a:noFill/>
        </p:spPr>
        <p:txBody>
          <a:bodyPr wrap="square">
            <a:spAutoFit/>
          </a:bodyPr>
          <a:lstStyle/>
          <a:p>
            <a:pPr>
              <a:spcBef>
                <a:spcPts val="600"/>
              </a:spcBef>
              <a:spcAft>
                <a:spcPts val="600"/>
              </a:spcAft>
            </a:pPr>
            <a:r>
              <a:rPr lang="en-GB" b="1" i="1" dirty="0">
                <a:solidFill>
                  <a:srgbClr val="0070C0"/>
                </a:solidFill>
                <a:latin typeface="Meiryo"/>
                <a:ea typeface="Meiryo"/>
              </a:rPr>
              <a:t>What we’re doing ?</a:t>
            </a:r>
          </a:p>
          <a:p>
            <a:pPr>
              <a:spcBef>
                <a:spcPts val="600"/>
              </a:spcBef>
              <a:spcAft>
                <a:spcPts val="600"/>
              </a:spcAft>
            </a:pPr>
            <a:r>
              <a:rPr lang="en-GB" dirty="0">
                <a:latin typeface="Larsseit-Thin"/>
              </a:rPr>
              <a:t>We are focussing this month on “Tiredness, Fatigue, Rest &amp; Recovery”.  Our state of tiredness and fatigue is a contributor to our wellbeing and performance. Effective recovery is essential to avoid fatigue and is as important for office based staff as it is for site staff whom may be taking on more physical work.</a:t>
            </a:r>
          </a:p>
          <a:p>
            <a:pPr>
              <a:lnSpc>
                <a:spcPct val="90000"/>
              </a:lnSpc>
              <a:spcBef>
                <a:spcPts val="600"/>
              </a:spcBef>
              <a:spcAft>
                <a:spcPts val="600"/>
              </a:spcAft>
            </a:pPr>
            <a:r>
              <a:rPr lang="en-GB" b="1" i="1" dirty="0">
                <a:solidFill>
                  <a:srgbClr val="0070C0"/>
                </a:solidFill>
                <a:latin typeface="Meiryo"/>
                <a:ea typeface="Meiryo"/>
              </a:rPr>
              <a:t>Why we’re doing it ?</a:t>
            </a:r>
          </a:p>
          <a:p>
            <a:pPr>
              <a:lnSpc>
                <a:spcPct val="90000"/>
              </a:lnSpc>
              <a:spcBef>
                <a:spcPts val="600"/>
              </a:spcBef>
              <a:spcAft>
                <a:spcPts val="600"/>
              </a:spcAft>
            </a:pPr>
            <a:r>
              <a:rPr lang="en-GB" dirty="0">
                <a:latin typeface="Larsseit-Thin"/>
              </a:rPr>
              <a:t>Tiredness and Fatigue can act as hazards in themselves, and we have a duty to ourselves and work colleagues to be as fit for purpose as we can be as we undertake our daily activities. Understanding how to properly recover from mental and physical  tiredness can help us avoid fatigue and ensure we are energised inside and outside of our work life.</a:t>
            </a:r>
            <a:endParaRPr lang="en-GB" dirty="0">
              <a:latin typeface="Larsseit-Thin"/>
              <a:cs typeface="Arial"/>
            </a:endParaRPr>
          </a:p>
          <a:p>
            <a:pPr>
              <a:lnSpc>
                <a:spcPct val="90000"/>
              </a:lnSpc>
              <a:spcBef>
                <a:spcPts val="600"/>
              </a:spcBef>
              <a:spcAft>
                <a:spcPts val="600"/>
              </a:spcAft>
            </a:pPr>
            <a:r>
              <a:rPr lang="en-GB" b="1" i="1" dirty="0">
                <a:solidFill>
                  <a:srgbClr val="0070C0"/>
                </a:solidFill>
                <a:latin typeface="Meiryo"/>
                <a:ea typeface="Meiryo"/>
              </a:rPr>
              <a:t>Who is it for ?</a:t>
            </a:r>
          </a:p>
          <a:p>
            <a:pPr>
              <a:spcBef>
                <a:spcPts val="600"/>
              </a:spcBef>
              <a:spcAft>
                <a:spcPts val="600"/>
              </a:spcAft>
            </a:pPr>
            <a:r>
              <a:rPr lang="en-GB" dirty="0">
                <a:latin typeface="Larsseit-Thin"/>
              </a:rPr>
              <a:t>As always – all our staff irrespective of role or work location. Whilst we are all accustomed to identifying physical tiredness and fatigue, mental tiredness and fatigue is less obvious and can require longer and more specific methods of recovery.</a:t>
            </a:r>
          </a:p>
          <a:p>
            <a:pPr>
              <a:spcBef>
                <a:spcPts val="600"/>
              </a:spcBef>
              <a:spcAft>
                <a:spcPts val="600"/>
              </a:spcAft>
            </a:pPr>
            <a:r>
              <a:rPr lang="en-GB" b="1" i="1" dirty="0">
                <a:solidFill>
                  <a:srgbClr val="0070C0"/>
                </a:solidFill>
                <a:latin typeface="Meiryo"/>
                <a:ea typeface="Meiryo"/>
              </a:rPr>
              <a:t>What Else ?</a:t>
            </a:r>
          </a:p>
          <a:p>
            <a:pPr>
              <a:spcBef>
                <a:spcPts val="600"/>
              </a:spcBef>
              <a:spcAft>
                <a:spcPts val="600"/>
              </a:spcAft>
            </a:pPr>
            <a:r>
              <a:rPr lang="en-GB" dirty="0">
                <a:latin typeface="Larsseit-Thin"/>
              </a:rPr>
              <a:t>Work fatigue needs to be managed, like any other hazard. Managing our own recovery is one thing but noticing the signs of fatigue in colleagues and helping with their effective recovery ties us together as a team and will help us perform better as an enterprise. Sharing the load is an effective way to preventing individuals getting fatigued, [but is reliant on developing skills knowledge and experience, and having motivated staff and teams.]</a:t>
            </a:r>
          </a:p>
        </p:txBody>
      </p:sp>
    </p:spTree>
    <p:extLst>
      <p:ext uri="{BB962C8B-B14F-4D97-AF65-F5344CB8AC3E}">
        <p14:creationId xmlns:p14="http://schemas.microsoft.com/office/powerpoint/2010/main" val="740189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D642975-FF01-4F68-837F-D2F5C3ED4601}"/>
              </a:ext>
            </a:extLst>
          </p:cNvPr>
          <p:cNvSpPr/>
          <p:nvPr/>
        </p:nvSpPr>
        <p:spPr>
          <a:xfrm>
            <a:off x="0" y="0"/>
            <a:ext cx="12192000" cy="1030288"/>
          </a:xfrm>
          <a:prstGeom prst="rect">
            <a:avLst/>
          </a:prstGeom>
          <a:solidFill>
            <a:srgbClr val="005E85"/>
          </a:solidFill>
          <a:ln>
            <a:solidFill>
              <a:srgbClr val="005E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D686602-7ABE-4040-B53A-20B691F610E1}"/>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Tiredness and Fatigue</a:t>
            </a:r>
          </a:p>
        </p:txBody>
      </p:sp>
      <p:sp>
        <p:nvSpPr>
          <p:cNvPr id="7" name="TextBox 6">
            <a:extLst>
              <a:ext uri="{FF2B5EF4-FFF2-40B4-BE49-F238E27FC236}">
                <a16:creationId xmlns:a16="http://schemas.microsoft.com/office/drawing/2014/main" id="{CB785DB3-313E-4333-A2F8-5E37E714F562}"/>
              </a:ext>
            </a:extLst>
          </p:cNvPr>
          <p:cNvSpPr txBox="1"/>
          <p:nvPr/>
        </p:nvSpPr>
        <p:spPr>
          <a:xfrm>
            <a:off x="289168" y="1163954"/>
            <a:ext cx="7259761" cy="5262979"/>
          </a:xfrm>
          <a:prstGeom prst="rect">
            <a:avLst/>
          </a:prstGeom>
          <a:noFill/>
        </p:spPr>
        <p:txBody>
          <a:bodyPr wrap="square">
            <a:spAutoFit/>
          </a:bodyPr>
          <a:lstStyle/>
          <a:p>
            <a:r>
              <a:rPr lang="en-GB" sz="1400" b="1" i="1" dirty="0">
                <a:solidFill>
                  <a:srgbClr val="0070C0"/>
                </a:solidFill>
                <a:latin typeface="Meiryo"/>
                <a:ea typeface="Meiryo"/>
              </a:rPr>
              <a:t>What is the difference?</a:t>
            </a:r>
          </a:p>
          <a:p>
            <a:endParaRPr lang="en-GB" sz="1400" b="1" i="1" dirty="0">
              <a:solidFill>
                <a:srgbClr val="0070C0"/>
              </a:solidFill>
              <a:latin typeface="Meiryo"/>
              <a:ea typeface="Meiryo"/>
            </a:endParaRPr>
          </a:p>
          <a:p>
            <a:r>
              <a:rPr lang="en-GB" sz="1400" dirty="0">
                <a:latin typeface="Larsseit-Thin"/>
              </a:rPr>
              <a:t>We all experience tiredness at times which can be caused by a hectic work or personal schedule, an eventful day, activity or even a poor diet and lifestyle choices which can generally be relieved by sleep and rest. If you don’t get enough sleep, you are likely to feel tired. This kind of tiredness usually subsides on its own when you go back to sleep and get adequate rest, and you awake feeling re-energised. </a:t>
            </a:r>
          </a:p>
          <a:p>
            <a:endParaRPr lang="en-GB" sz="1400" dirty="0">
              <a:latin typeface="Larsseit-Thin"/>
            </a:endParaRPr>
          </a:p>
          <a:p>
            <a:pPr fontAlgn="base"/>
            <a:r>
              <a:rPr lang="en-GB" sz="1400" dirty="0">
                <a:latin typeface="Larsseit-Thin"/>
              </a:rPr>
              <a:t>Fatigue is when the tiredness is often overwhelming and isn't relieved by sleep and rest. If you are getting enough rest and still feeling tired all the time, then it is not tiredness, but fatigue. Fatigue can be a more complex issue which a variety of symptoms, such as:</a:t>
            </a:r>
          </a:p>
          <a:p>
            <a:pPr fontAlgn="base"/>
            <a:endParaRPr lang="en-GB" sz="1400" dirty="0">
              <a:latin typeface="Larsseit-Thin"/>
            </a:endParaRPr>
          </a:p>
          <a:p>
            <a:pPr marL="285750" indent="-285750" fontAlgn="base">
              <a:buFont typeface="Arial" panose="020B0604020202020204" pitchFamily="34" charset="0"/>
              <a:buChar char="•"/>
            </a:pPr>
            <a:r>
              <a:rPr lang="en-GB" sz="1400" dirty="0">
                <a:latin typeface="Larsseit-Thin"/>
              </a:rPr>
              <a:t>Difficulty concentrating</a:t>
            </a:r>
          </a:p>
          <a:p>
            <a:pPr marL="285750" indent="-285750" fontAlgn="base">
              <a:buFont typeface="Arial" panose="020B0604020202020204" pitchFamily="34" charset="0"/>
              <a:buChar char="•"/>
            </a:pPr>
            <a:r>
              <a:rPr lang="en-GB" sz="1400" dirty="0">
                <a:latin typeface="Larsseit-Thin"/>
              </a:rPr>
              <a:t>Low stamina</a:t>
            </a:r>
          </a:p>
          <a:p>
            <a:pPr marL="285750" indent="-285750" fontAlgn="base">
              <a:buFont typeface="Arial" panose="020B0604020202020204" pitchFamily="34" charset="0"/>
              <a:buChar char="•"/>
            </a:pPr>
            <a:r>
              <a:rPr lang="en-GB" sz="1400" dirty="0">
                <a:latin typeface="Larsseit-Thin"/>
              </a:rPr>
              <a:t>Difficulty sleeping</a:t>
            </a:r>
          </a:p>
          <a:p>
            <a:pPr marL="285750" indent="-285750" fontAlgn="base">
              <a:buFont typeface="Arial" panose="020B0604020202020204" pitchFamily="34" charset="0"/>
              <a:buChar char="•"/>
            </a:pPr>
            <a:r>
              <a:rPr lang="en-GB" sz="1400" dirty="0">
                <a:latin typeface="Larsseit-Thin"/>
              </a:rPr>
              <a:t>Anxiety</a:t>
            </a:r>
          </a:p>
          <a:p>
            <a:pPr marL="285750" indent="-285750" fontAlgn="base">
              <a:buFont typeface="Arial" panose="020B0604020202020204" pitchFamily="34" charset="0"/>
              <a:buChar char="•"/>
            </a:pPr>
            <a:r>
              <a:rPr lang="en-GB" sz="1400" dirty="0">
                <a:latin typeface="Larsseit-Thin"/>
              </a:rPr>
              <a:t>Low motivation</a:t>
            </a:r>
          </a:p>
          <a:p>
            <a:pPr fontAlgn="base"/>
            <a:endParaRPr lang="en-GB" sz="1400" dirty="0">
              <a:latin typeface="Larsseit-Thin"/>
            </a:endParaRPr>
          </a:p>
          <a:p>
            <a:pPr fontAlgn="base"/>
            <a:r>
              <a:rPr lang="en-GB" sz="1400" dirty="0">
                <a:latin typeface="Larsseit-Thin"/>
              </a:rPr>
              <a:t>These symptoms may sound similar to those of tiredness but they usually last longer and are more intense. </a:t>
            </a:r>
          </a:p>
          <a:p>
            <a:pPr fontAlgn="base"/>
            <a:endParaRPr lang="en-GB" sz="1400" dirty="0">
              <a:latin typeface="Larsseit-Thin"/>
            </a:endParaRPr>
          </a:p>
          <a:p>
            <a:r>
              <a:rPr lang="en-GB" sz="1400" dirty="0">
                <a:latin typeface="Larsseit-Thin"/>
              </a:rPr>
              <a:t>You can’t cure fatigue easily just by having a cup of coffee or by resting. Fatigue can be long-term and can make you feel exhausted even after a full night’s sleep. Depending on the severity of fatigue, it may affect a person’s everyday life. </a:t>
            </a:r>
          </a:p>
        </p:txBody>
      </p:sp>
      <p:pic>
        <p:nvPicPr>
          <p:cNvPr id="9" name="Picture 8">
            <a:extLst>
              <a:ext uri="{FF2B5EF4-FFF2-40B4-BE49-F238E27FC236}">
                <a16:creationId xmlns:a16="http://schemas.microsoft.com/office/drawing/2014/main" id="{50A533B5-0516-43C2-8301-9B9D4C76AC73}"/>
              </a:ext>
            </a:extLst>
          </p:cNvPr>
          <p:cNvPicPr>
            <a:picLocks noChangeAspect="1"/>
          </p:cNvPicPr>
          <p:nvPr/>
        </p:nvPicPr>
        <p:blipFill>
          <a:blip r:embed="rId3"/>
          <a:stretch>
            <a:fillRect/>
          </a:stretch>
        </p:blipFill>
        <p:spPr>
          <a:xfrm>
            <a:off x="7664677" y="2384778"/>
            <a:ext cx="4353901" cy="2821329"/>
          </a:xfrm>
          <a:prstGeom prst="rect">
            <a:avLst/>
          </a:prstGeom>
        </p:spPr>
      </p:pic>
    </p:spTree>
    <p:extLst>
      <p:ext uri="{BB962C8B-B14F-4D97-AF65-F5344CB8AC3E}">
        <p14:creationId xmlns:p14="http://schemas.microsoft.com/office/powerpoint/2010/main" val="21410445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D642975-FF01-4F68-837F-D2F5C3ED4601}"/>
              </a:ext>
            </a:extLst>
          </p:cNvPr>
          <p:cNvSpPr/>
          <p:nvPr/>
        </p:nvSpPr>
        <p:spPr>
          <a:xfrm>
            <a:off x="0" y="0"/>
            <a:ext cx="12192000" cy="1030288"/>
          </a:xfrm>
          <a:prstGeom prst="rect">
            <a:avLst/>
          </a:prstGeom>
          <a:solidFill>
            <a:srgbClr val="005E85"/>
          </a:solidFill>
          <a:ln>
            <a:solidFill>
              <a:srgbClr val="005E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D686602-7ABE-4040-B53A-20B691F610E1}"/>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Driving and Tiredness</a:t>
            </a:r>
          </a:p>
        </p:txBody>
      </p:sp>
      <p:pic>
        <p:nvPicPr>
          <p:cNvPr id="10" name="Picture 9">
            <a:extLst>
              <a:ext uri="{FF2B5EF4-FFF2-40B4-BE49-F238E27FC236}">
                <a16:creationId xmlns:a16="http://schemas.microsoft.com/office/drawing/2014/main" id="{A4A1BD61-278E-4492-8195-C9DCBB2CAF01}"/>
              </a:ext>
            </a:extLst>
          </p:cNvPr>
          <p:cNvPicPr>
            <a:picLocks noChangeAspect="1"/>
          </p:cNvPicPr>
          <p:nvPr/>
        </p:nvPicPr>
        <p:blipFill rotWithShape="1">
          <a:blip r:embed="rId3"/>
          <a:srcRect l="9304" t="22384" r="66108" b="15731"/>
          <a:stretch/>
        </p:blipFill>
        <p:spPr>
          <a:xfrm>
            <a:off x="2314937" y="1159217"/>
            <a:ext cx="7211027" cy="5568360"/>
          </a:xfrm>
          <a:prstGeom prst="rect">
            <a:avLst/>
          </a:prstGeom>
        </p:spPr>
      </p:pic>
    </p:spTree>
    <p:extLst>
      <p:ext uri="{BB962C8B-B14F-4D97-AF65-F5344CB8AC3E}">
        <p14:creationId xmlns:p14="http://schemas.microsoft.com/office/powerpoint/2010/main" val="260371343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D642975-FF01-4F68-837F-D2F5C3ED4601}"/>
              </a:ext>
            </a:extLst>
          </p:cNvPr>
          <p:cNvSpPr/>
          <p:nvPr/>
        </p:nvSpPr>
        <p:spPr>
          <a:xfrm>
            <a:off x="0" y="0"/>
            <a:ext cx="12192000" cy="1030288"/>
          </a:xfrm>
          <a:prstGeom prst="rect">
            <a:avLst/>
          </a:prstGeom>
          <a:solidFill>
            <a:srgbClr val="005E85"/>
          </a:solidFill>
          <a:ln>
            <a:solidFill>
              <a:srgbClr val="005E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D686602-7ABE-4040-B53A-20B691F610E1}"/>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Driving and Tiredness</a:t>
            </a:r>
          </a:p>
        </p:txBody>
      </p:sp>
      <p:sp>
        <p:nvSpPr>
          <p:cNvPr id="6" name="TextBox 5">
            <a:extLst>
              <a:ext uri="{FF2B5EF4-FFF2-40B4-BE49-F238E27FC236}">
                <a16:creationId xmlns:a16="http://schemas.microsoft.com/office/drawing/2014/main" id="{7E71EEEB-9C04-4C74-A37A-00FC3CF9B46E}"/>
              </a:ext>
            </a:extLst>
          </p:cNvPr>
          <p:cNvSpPr txBox="1"/>
          <p:nvPr/>
        </p:nvSpPr>
        <p:spPr>
          <a:xfrm>
            <a:off x="399326" y="1160711"/>
            <a:ext cx="6962173" cy="5355312"/>
          </a:xfrm>
          <a:prstGeom prst="rect">
            <a:avLst/>
          </a:prstGeom>
          <a:noFill/>
        </p:spPr>
        <p:txBody>
          <a:bodyPr wrap="square">
            <a:spAutoFit/>
          </a:bodyPr>
          <a:lstStyle/>
          <a:p>
            <a:r>
              <a:rPr lang="en-GB" b="1" i="1" dirty="0">
                <a:solidFill>
                  <a:srgbClr val="0070C0"/>
                </a:solidFill>
                <a:latin typeface="Meiryo"/>
                <a:ea typeface="Meiryo"/>
              </a:rPr>
              <a:t>Tired drivers can;</a:t>
            </a:r>
          </a:p>
          <a:p>
            <a:endParaRPr lang="en-GB" sz="1800" dirty="0">
              <a:latin typeface="Larsseit-Thin"/>
              <a:cs typeface="Arial"/>
            </a:endParaRPr>
          </a:p>
          <a:p>
            <a:pPr marL="285750" indent="-285750">
              <a:buFont typeface="Arial" panose="020B0604020202020204" pitchFamily="34" charset="0"/>
              <a:buChar char="•"/>
            </a:pPr>
            <a:r>
              <a:rPr lang="en-GB" sz="1800" dirty="0">
                <a:latin typeface="Larsseit-Thin"/>
                <a:cs typeface="Arial"/>
              </a:rPr>
              <a:t>Have impaired judgement through slow reaction times and slow decision making times, neither of which contribute to good driving, and exposes us to a higher risk of an accident.</a:t>
            </a:r>
          </a:p>
          <a:p>
            <a:pPr marL="285750" indent="-285750">
              <a:buFont typeface="Arial" panose="020B0604020202020204" pitchFamily="34" charset="0"/>
              <a:buChar char="•"/>
            </a:pPr>
            <a:r>
              <a:rPr lang="en-GB" sz="1800" dirty="0">
                <a:latin typeface="Larsseit-Thin"/>
                <a:cs typeface="Arial"/>
              </a:rPr>
              <a:t>Fall asleep at the wheel, the implications of which could be fatal, to yourself and third parties…</a:t>
            </a:r>
          </a:p>
          <a:p>
            <a:endParaRPr lang="en-GB" sz="1800" dirty="0">
              <a:latin typeface="Larsseit-Thin"/>
              <a:cs typeface="Arial"/>
            </a:endParaRPr>
          </a:p>
          <a:p>
            <a:r>
              <a:rPr lang="en-GB" sz="1800" b="1" dirty="0">
                <a:latin typeface="Larsseit-Thin"/>
                <a:cs typeface="Arial"/>
              </a:rPr>
              <a:t>Avoid driving when tired… Top Tips…</a:t>
            </a:r>
          </a:p>
          <a:p>
            <a:endParaRPr lang="en-GB" sz="1800" dirty="0">
              <a:latin typeface="Larsseit-Thin"/>
              <a:cs typeface="Arial"/>
            </a:endParaRPr>
          </a:p>
          <a:p>
            <a:pPr marL="285750" indent="-285750">
              <a:buFont typeface="Arial" panose="020B0604020202020204" pitchFamily="34" charset="0"/>
              <a:buChar char="•"/>
            </a:pPr>
            <a:r>
              <a:rPr lang="en-GB" sz="1800" dirty="0">
                <a:latin typeface="Larsseit-Thin"/>
                <a:cs typeface="Arial"/>
              </a:rPr>
              <a:t>Get a good night's sleep, start your journey as refreshed as possible.</a:t>
            </a:r>
          </a:p>
          <a:p>
            <a:pPr marL="285750" indent="-285750">
              <a:buFont typeface="Arial" panose="020B0604020202020204" pitchFamily="34" charset="0"/>
              <a:buChar char="•"/>
            </a:pPr>
            <a:r>
              <a:rPr lang="en-GB" sz="1800" dirty="0">
                <a:latin typeface="Larsseit-Thin"/>
                <a:cs typeface="Arial"/>
              </a:rPr>
              <a:t>Avoid driving at night when your body will naturally want to sleep.</a:t>
            </a:r>
          </a:p>
          <a:p>
            <a:pPr marL="285750" indent="-285750">
              <a:buFont typeface="Arial" panose="020B0604020202020204" pitchFamily="34" charset="0"/>
              <a:buChar char="•"/>
            </a:pPr>
            <a:r>
              <a:rPr lang="en-GB" sz="1800" dirty="0">
                <a:latin typeface="Larsseit-Thin"/>
                <a:cs typeface="Arial"/>
              </a:rPr>
              <a:t>Try and arrange to share the driving.</a:t>
            </a:r>
          </a:p>
          <a:p>
            <a:pPr marL="285750" indent="-285750">
              <a:buFont typeface="Arial" panose="020B0604020202020204" pitchFamily="34" charset="0"/>
              <a:buChar char="•"/>
            </a:pPr>
            <a:r>
              <a:rPr lang="en-GB" sz="1800" dirty="0">
                <a:latin typeface="Larsseit-Thin"/>
                <a:cs typeface="Arial"/>
              </a:rPr>
              <a:t>Avoid long drives after work.</a:t>
            </a:r>
          </a:p>
          <a:p>
            <a:pPr marL="285750" indent="-285750">
              <a:buFont typeface="Arial" panose="020B0604020202020204" pitchFamily="34" charset="0"/>
              <a:buChar char="•"/>
            </a:pPr>
            <a:r>
              <a:rPr lang="en-GB" sz="1800" dirty="0">
                <a:latin typeface="Larsseit-Thin"/>
                <a:cs typeface="Arial"/>
              </a:rPr>
              <a:t>Plan to take regular breaks from driving, if you feel drowsy at the wheel take a break at your very earliest opportunity.</a:t>
            </a:r>
          </a:p>
          <a:p>
            <a:pPr marL="285750" indent="-285750">
              <a:buFont typeface="Arial" panose="020B0604020202020204" pitchFamily="34" charset="0"/>
              <a:buChar char="•"/>
            </a:pPr>
            <a:r>
              <a:rPr lang="en-GB" sz="1800" dirty="0">
                <a:latin typeface="Larsseit-Thin"/>
                <a:cs typeface="Arial"/>
              </a:rPr>
              <a:t>Try and utilise public transport, when &amp; where it is convenient.</a:t>
            </a:r>
          </a:p>
          <a:p>
            <a:pPr marL="285750" indent="-285750">
              <a:buFont typeface="Arial" panose="020B0604020202020204" pitchFamily="34" charset="0"/>
              <a:buChar char="•"/>
            </a:pPr>
            <a:r>
              <a:rPr lang="en-GB" sz="1800" dirty="0">
                <a:latin typeface="Larsseit-Thin"/>
                <a:cs typeface="Arial"/>
              </a:rPr>
              <a:t>Ask someone for a lift, [or offer a lift] if you know someone travelling in your direction.</a:t>
            </a:r>
          </a:p>
        </p:txBody>
      </p:sp>
      <p:pic>
        <p:nvPicPr>
          <p:cNvPr id="9" name="Picture 2" descr="How Drowsy Driving Compares To Drunk Driving - Mattress Clarity">
            <a:extLst>
              <a:ext uri="{FF2B5EF4-FFF2-40B4-BE49-F238E27FC236}">
                <a16:creationId xmlns:a16="http://schemas.microsoft.com/office/drawing/2014/main" id="{5A6A5B9E-5CA5-41E5-8E16-2FBC896770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61499" y="1617213"/>
            <a:ext cx="4674244" cy="4319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146443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D642975-FF01-4F68-837F-D2F5C3ED4601}"/>
              </a:ext>
            </a:extLst>
          </p:cNvPr>
          <p:cNvSpPr/>
          <p:nvPr/>
        </p:nvSpPr>
        <p:spPr>
          <a:xfrm>
            <a:off x="0" y="0"/>
            <a:ext cx="12192000" cy="1030288"/>
          </a:xfrm>
          <a:prstGeom prst="rect">
            <a:avLst/>
          </a:prstGeom>
          <a:solidFill>
            <a:srgbClr val="005E85"/>
          </a:solidFill>
          <a:ln>
            <a:solidFill>
              <a:srgbClr val="005E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D686602-7ABE-4040-B53A-20B691F610E1}"/>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Work Fatigue</a:t>
            </a:r>
          </a:p>
        </p:txBody>
      </p:sp>
      <p:sp>
        <p:nvSpPr>
          <p:cNvPr id="6" name="TextBox 5">
            <a:extLst>
              <a:ext uri="{FF2B5EF4-FFF2-40B4-BE49-F238E27FC236}">
                <a16:creationId xmlns:a16="http://schemas.microsoft.com/office/drawing/2014/main" id="{6AA40528-13D1-4670-B1EC-B77DC705D7A2}"/>
              </a:ext>
            </a:extLst>
          </p:cNvPr>
          <p:cNvSpPr txBox="1"/>
          <p:nvPr/>
        </p:nvSpPr>
        <p:spPr>
          <a:xfrm>
            <a:off x="399326" y="1160711"/>
            <a:ext cx="5804704" cy="4708981"/>
          </a:xfrm>
          <a:prstGeom prst="rect">
            <a:avLst/>
          </a:prstGeom>
          <a:noFill/>
        </p:spPr>
        <p:txBody>
          <a:bodyPr wrap="square">
            <a:spAutoFit/>
          </a:bodyPr>
          <a:lstStyle/>
          <a:p>
            <a:r>
              <a:rPr lang="en-GB" sz="2000" dirty="0">
                <a:latin typeface="Larsseit-Thin"/>
              </a:rPr>
              <a:t>In the context of occupational health and safety, fatigue refers to mental or physical exhaustion that reduces someone’s capacity to perform work safely and effectively. Fatigue doesn't just cause workers to feel more tired - it also increases the rate of accidents and injuries, reduces productivity, and causes absenteeism.</a:t>
            </a:r>
          </a:p>
          <a:p>
            <a:endParaRPr lang="en-GB" sz="2000" dirty="0">
              <a:latin typeface="Larsseit-Thin"/>
            </a:endParaRPr>
          </a:p>
          <a:p>
            <a:r>
              <a:rPr lang="en-GB" sz="2000" dirty="0">
                <a:latin typeface="Larsseit-Thin"/>
              </a:rPr>
              <a:t>Fatigue is more than just feeling tired. In fact, research shows that spending 18 hours awake is equivalent to having a </a:t>
            </a:r>
            <a:r>
              <a:rPr lang="en-GB" sz="2000" b="1" dirty="0">
                <a:latin typeface="Larsseit-Thin"/>
              </a:rPr>
              <a:t>blood alcohol content of 0.05</a:t>
            </a:r>
            <a:r>
              <a:rPr lang="en-GB" sz="2000" dirty="0">
                <a:latin typeface="Larsseit-Thin"/>
              </a:rPr>
              <a:t>, while 24 to 25 hours is equivalent to a </a:t>
            </a:r>
            <a:r>
              <a:rPr lang="en-GB" sz="2000" b="1" dirty="0">
                <a:latin typeface="Larsseit-Thin"/>
              </a:rPr>
              <a:t>BAC of 0.10</a:t>
            </a:r>
            <a:r>
              <a:rPr lang="en-GB" sz="2000" dirty="0">
                <a:latin typeface="Larsseit-Thin"/>
              </a:rPr>
              <a:t>. You would never let an employee operate heavy machinery with that much alcohol in their system, yet fatigued workers routinely engage in difficult or hazard-heavy work.</a:t>
            </a:r>
          </a:p>
        </p:txBody>
      </p:sp>
      <p:pic>
        <p:nvPicPr>
          <p:cNvPr id="2052" name="Picture 4" descr="Drowsy Driving as Dangerous as DUI | QuoteWizard">
            <a:extLst>
              <a:ext uri="{FF2B5EF4-FFF2-40B4-BE49-F238E27FC236}">
                <a16:creationId xmlns:a16="http://schemas.microsoft.com/office/drawing/2014/main" id="{EE52AAB6-26E4-4870-91F8-BE5556081D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7374" y="1622375"/>
            <a:ext cx="5495300" cy="378565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04E7E90-B7AA-487B-BC6D-89DCD009FE70}"/>
              </a:ext>
            </a:extLst>
          </p:cNvPr>
          <p:cNvSpPr/>
          <p:nvPr/>
        </p:nvSpPr>
        <p:spPr>
          <a:xfrm>
            <a:off x="10648709" y="3607798"/>
            <a:ext cx="949124" cy="4433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579834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D642975-FF01-4F68-837F-D2F5C3ED4601}"/>
              </a:ext>
            </a:extLst>
          </p:cNvPr>
          <p:cNvSpPr/>
          <p:nvPr/>
        </p:nvSpPr>
        <p:spPr>
          <a:xfrm>
            <a:off x="0" y="0"/>
            <a:ext cx="12192000" cy="1030288"/>
          </a:xfrm>
          <a:prstGeom prst="rect">
            <a:avLst/>
          </a:prstGeom>
          <a:solidFill>
            <a:srgbClr val="005E85"/>
          </a:solidFill>
          <a:ln>
            <a:solidFill>
              <a:srgbClr val="005E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D686602-7ABE-4040-B53A-20B691F610E1}"/>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Work Fatigue</a:t>
            </a:r>
          </a:p>
        </p:txBody>
      </p:sp>
      <p:sp>
        <p:nvSpPr>
          <p:cNvPr id="6" name="TextBox 5">
            <a:extLst>
              <a:ext uri="{FF2B5EF4-FFF2-40B4-BE49-F238E27FC236}">
                <a16:creationId xmlns:a16="http://schemas.microsoft.com/office/drawing/2014/main" id="{6AA40528-13D1-4670-B1EC-B77DC705D7A2}"/>
              </a:ext>
            </a:extLst>
          </p:cNvPr>
          <p:cNvSpPr txBox="1"/>
          <p:nvPr/>
        </p:nvSpPr>
        <p:spPr>
          <a:xfrm>
            <a:off x="399326" y="1276458"/>
            <a:ext cx="11347197" cy="3785652"/>
          </a:xfrm>
          <a:prstGeom prst="rect">
            <a:avLst/>
          </a:prstGeom>
          <a:noFill/>
        </p:spPr>
        <p:txBody>
          <a:bodyPr wrap="square">
            <a:spAutoFit/>
          </a:bodyPr>
          <a:lstStyle/>
          <a:p>
            <a:r>
              <a:rPr lang="en-GB" sz="2400" dirty="0">
                <a:latin typeface="Larsseit-Thin"/>
              </a:rPr>
              <a:t>Fatigued workers can put themselves or others at risk, so it's important for managers and supervisors to know the signs of fatigue. Here are some of the key things to watch out for:</a:t>
            </a:r>
          </a:p>
          <a:p>
            <a:pPr marL="285750" indent="-285750">
              <a:buFont typeface="Arial" panose="020B0604020202020204" pitchFamily="34" charset="0"/>
              <a:buChar char="•"/>
            </a:pPr>
            <a:endParaRPr lang="en-GB" sz="2400" dirty="0">
              <a:latin typeface="Larsseit-Thin"/>
            </a:endParaRPr>
          </a:p>
          <a:p>
            <a:pPr marL="285750" indent="-285750">
              <a:buFont typeface="Arial" panose="020B0604020202020204" pitchFamily="34" charset="0"/>
              <a:buChar char="•"/>
            </a:pPr>
            <a:r>
              <a:rPr lang="en-GB" sz="2400" dirty="0">
                <a:latin typeface="Larsseit-Thin"/>
              </a:rPr>
              <a:t>Tiredness, Weariness, or Sleepiness</a:t>
            </a:r>
          </a:p>
          <a:p>
            <a:pPr marL="285750" indent="-285750">
              <a:buFont typeface="Arial" panose="020B0604020202020204" pitchFamily="34" charset="0"/>
              <a:buChar char="•"/>
            </a:pPr>
            <a:r>
              <a:rPr lang="en-GB" sz="2400" dirty="0">
                <a:latin typeface="Larsseit-Thin"/>
              </a:rPr>
              <a:t>Irritability</a:t>
            </a:r>
          </a:p>
          <a:p>
            <a:pPr marL="285750" indent="-285750">
              <a:buFont typeface="Arial" panose="020B0604020202020204" pitchFamily="34" charset="0"/>
              <a:buChar char="•"/>
            </a:pPr>
            <a:r>
              <a:rPr lang="en-GB" sz="2400" dirty="0">
                <a:latin typeface="Larsseit-Thin"/>
              </a:rPr>
              <a:t>Reduced Alertness, Concentration, or Memory</a:t>
            </a:r>
          </a:p>
          <a:p>
            <a:pPr marL="285750" indent="-285750">
              <a:buFont typeface="Arial" panose="020B0604020202020204" pitchFamily="34" charset="0"/>
              <a:buChar char="•"/>
            </a:pPr>
            <a:r>
              <a:rPr lang="en-GB" sz="2400" dirty="0">
                <a:latin typeface="Larsseit-Thin"/>
              </a:rPr>
              <a:t>Lack of Motivation</a:t>
            </a:r>
          </a:p>
          <a:p>
            <a:pPr marL="285750" indent="-285750">
              <a:buFont typeface="Arial" panose="020B0604020202020204" pitchFamily="34" charset="0"/>
              <a:buChar char="•"/>
            </a:pPr>
            <a:r>
              <a:rPr lang="en-GB" sz="2400" dirty="0">
                <a:latin typeface="Larsseit-Thin"/>
              </a:rPr>
              <a:t>Increased Mistakes or Lapses in Judgment</a:t>
            </a:r>
          </a:p>
          <a:p>
            <a:pPr marL="285750" indent="-285750">
              <a:buFont typeface="Arial" panose="020B0604020202020204" pitchFamily="34" charset="0"/>
              <a:buChar char="•"/>
            </a:pPr>
            <a:r>
              <a:rPr lang="en-GB" sz="2400" dirty="0">
                <a:latin typeface="Larsseit-Thin"/>
              </a:rPr>
              <a:t>Headaches</a:t>
            </a:r>
          </a:p>
          <a:p>
            <a:pPr marL="285750" indent="-285750">
              <a:buFont typeface="Arial" panose="020B0604020202020204" pitchFamily="34" charset="0"/>
              <a:buChar char="•"/>
            </a:pPr>
            <a:r>
              <a:rPr lang="en-GB" sz="2400" dirty="0">
                <a:latin typeface="Larsseit-Thin"/>
              </a:rPr>
              <a:t>Increased Susceptibility to Illness</a:t>
            </a:r>
          </a:p>
        </p:txBody>
      </p:sp>
      <p:sp>
        <p:nvSpPr>
          <p:cNvPr id="7" name="TextBox 6">
            <a:extLst>
              <a:ext uri="{FF2B5EF4-FFF2-40B4-BE49-F238E27FC236}">
                <a16:creationId xmlns:a16="http://schemas.microsoft.com/office/drawing/2014/main" id="{3A721238-C051-46D2-B059-E853F3B3AFEB}"/>
              </a:ext>
            </a:extLst>
          </p:cNvPr>
          <p:cNvSpPr txBox="1"/>
          <p:nvPr/>
        </p:nvSpPr>
        <p:spPr>
          <a:xfrm>
            <a:off x="6867794" y="2269394"/>
            <a:ext cx="4878729" cy="3785652"/>
          </a:xfrm>
          <a:prstGeom prst="rect">
            <a:avLst/>
          </a:prstGeom>
          <a:solidFill>
            <a:schemeClr val="tx2">
              <a:lumMod val="60000"/>
              <a:lumOff val="40000"/>
            </a:schemeClr>
          </a:solidFill>
        </p:spPr>
        <p:txBody>
          <a:bodyPr wrap="square">
            <a:spAutoFit/>
          </a:bodyPr>
          <a:lstStyle/>
          <a:p>
            <a:r>
              <a:rPr lang="en-GB" sz="2400" b="1" dirty="0">
                <a:latin typeface="Larsseit-Thin"/>
              </a:rPr>
              <a:t>Fatigue results in</a:t>
            </a:r>
            <a:r>
              <a:rPr lang="en-GB" sz="2400" dirty="0">
                <a:latin typeface="Larsseit-Thin"/>
              </a:rPr>
              <a:t> </a:t>
            </a:r>
          </a:p>
          <a:p>
            <a:pPr marL="285750" indent="-285750">
              <a:buFont typeface="Arial" panose="020B0604020202020204" pitchFamily="34" charset="0"/>
              <a:buChar char="•"/>
            </a:pPr>
            <a:r>
              <a:rPr lang="en-GB" sz="2400" dirty="0">
                <a:latin typeface="Larsseit-Thin"/>
              </a:rPr>
              <a:t>slower reactions</a:t>
            </a:r>
          </a:p>
          <a:p>
            <a:pPr marL="285750" indent="-285750">
              <a:buFont typeface="Arial" panose="020B0604020202020204" pitchFamily="34" charset="0"/>
              <a:buChar char="•"/>
            </a:pPr>
            <a:r>
              <a:rPr lang="en-GB" sz="2400" dirty="0">
                <a:latin typeface="Larsseit-Thin"/>
              </a:rPr>
              <a:t>reduced ability to process information</a:t>
            </a:r>
          </a:p>
          <a:p>
            <a:pPr marL="285750" indent="-285750">
              <a:buFont typeface="Arial" panose="020B0604020202020204" pitchFamily="34" charset="0"/>
              <a:buChar char="•"/>
            </a:pPr>
            <a:r>
              <a:rPr lang="en-GB" sz="2400" dirty="0">
                <a:latin typeface="Larsseit-Thin"/>
              </a:rPr>
              <a:t>memory lapses</a:t>
            </a:r>
          </a:p>
          <a:p>
            <a:pPr marL="285750" indent="-285750">
              <a:buFont typeface="Arial" panose="020B0604020202020204" pitchFamily="34" charset="0"/>
              <a:buChar char="•"/>
            </a:pPr>
            <a:r>
              <a:rPr lang="en-GB" sz="2400" dirty="0">
                <a:latin typeface="Larsseit-Thin"/>
              </a:rPr>
              <a:t>absent-mindedness</a:t>
            </a:r>
          </a:p>
          <a:p>
            <a:pPr marL="285750" indent="-285750">
              <a:buFont typeface="Arial" panose="020B0604020202020204" pitchFamily="34" charset="0"/>
              <a:buChar char="•"/>
            </a:pPr>
            <a:r>
              <a:rPr lang="en-GB" sz="2400" dirty="0">
                <a:latin typeface="Larsseit-Thin"/>
              </a:rPr>
              <a:t>decreased awareness</a:t>
            </a:r>
          </a:p>
          <a:p>
            <a:pPr marL="285750" indent="-285750">
              <a:buFont typeface="Arial" panose="020B0604020202020204" pitchFamily="34" charset="0"/>
              <a:buChar char="•"/>
            </a:pPr>
            <a:r>
              <a:rPr lang="en-GB" sz="2400" dirty="0">
                <a:latin typeface="Larsseit-Thin"/>
              </a:rPr>
              <a:t>lack of attention</a:t>
            </a:r>
          </a:p>
          <a:p>
            <a:pPr marL="285750" indent="-285750">
              <a:buFont typeface="Arial" panose="020B0604020202020204" pitchFamily="34" charset="0"/>
              <a:buChar char="•"/>
            </a:pPr>
            <a:r>
              <a:rPr lang="en-GB" sz="2400" dirty="0">
                <a:latin typeface="Larsseit-Thin"/>
              </a:rPr>
              <a:t>underestimation of risk</a:t>
            </a:r>
          </a:p>
          <a:p>
            <a:pPr marL="285750" indent="-285750">
              <a:buFont typeface="Arial" panose="020B0604020202020204" pitchFamily="34" charset="0"/>
              <a:buChar char="•"/>
            </a:pPr>
            <a:r>
              <a:rPr lang="en-GB" sz="2400" dirty="0">
                <a:latin typeface="Larsseit-Thin"/>
              </a:rPr>
              <a:t>reduced coordination etc.</a:t>
            </a:r>
          </a:p>
        </p:txBody>
      </p:sp>
    </p:spTree>
    <p:extLst>
      <p:ext uri="{BB962C8B-B14F-4D97-AF65-F5344CB8AC3E}">
        <p14:creationId xmlns:p14="http://schemas.microsoft.com/office/powerpoint/2010/main" val="13138850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D642975-FF01-4F68-837F-D2F5C3ED4601}"/>
              </a:ext>
            </a:extLst>
          </p:cNvPr>
          <p:cNvSpPr/>
          <p:nvPr/>
        </p:nvSpPr>
        <p:spPr>
          <a:xfrm>
            <a:off x="0" y="0"/>
            <a:ext cx="12192000" cy="1030288"/>
          </a:xfrm>
          <a:prstGeom prst="rect">
            <a:avLst/>
          </a:prstGeom>
          <a:solidFill>
            <a:srgbClr val="005E85"/>
          </a:solidFill>
          <a:ln>
            <a:solidFill>
              <a:srgbClr val="005E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D686602-7ABE-4040-B53A-20B691F610E1}"/>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Work Fatigue</a:t>
            </a:r>
          </a:p>
        </p:txBody>
      </p:sp>
      <p:sp>
        <p:nvSpPr>
          <p:cNvPr id="6" name="TextBox 5">
            <a:extLst>
              <a:ext uri="{FF2B5EF4-FFF2-40B4-BE49-F238E27FC236}">
                <a16:creationId xmlns:a16="http://schemas.microsoft.com/office/drawing/2014/main" id="{499727AA-8F10-4013-9C89-0D790C7E96BA}"/>
              </a:ext>
            </a:extLst>
          </p:cNvPr>
          <p:cNvSpPr txBox="1"/>
          <p:nvPr/>
        </p:nvSpPr>
        <p:spPr>
          <a:xfrm>
            <a:off x="289169" y="1160711"/>
            <a:ext cx="8276097" cy="5632311"/>
          </a:xfrm>
          <a:prstGeom prst="rect">
            <a:avLst/>
          </a:prstGeom>
          <a:noFill/>
        </p:spPr>
        <p:txBody>
          <a:bodyPr wrap="square">
            <a:spAutoFit/>
          </a:bodyPr>
          <a:lstStyle/>
          <a:p>
            <a:r>
              <a:rPr lang="en-GB" sz="1800" dirty="0">
                <a:latin typeface="Larsseit-Thin"/>
              </a:rPr>
              <a:t>Fatigue can also be caused by ongoing health problems, which need to be addressed by a healthcare specialist - if symptoms persist for a prolonged period or you have any concerns, please contact your GP. These can include anaemia, sleep apnoea, underactive thyroid, coeliac disease, diabetes, MS and depression.</a:t>
            </a:r>
          </a:p>
          <a:p>
            <a:endParaRPr lang="en-GB" dirty="0">
              <a:latin typeface="Larsseit-Thin"/>
            </a:endParaRPr>
          </a:p>
          <a:p>
            <a:r>
              <a:rPr lang="en-GB" sz="1800" dirty="0">
                <a:latin typeface="Larsseit-Thin"/>
              </a:rPr>
              <a:t>See the NHS website for more information - </a:t>
            </a:r>
            <a:r>
              <a:rPr lang="en-GB" dirty="0">
                <a:latin typeface="Larsseit-Thin"/>
                <a:hlinkClick r:id="rId3"/>
              </a:rPr>
              <a:t>Sleep and tiredness - NHS (www.nhs.uk)</a:t>
            </a:r>
            <a:endParaRPr lang="en-GB" sz="1800" dirty="0">
              <a:latin typeface="Larsseit-Thin"/>
            </a:endParaRPr>
          </a:p>
          <a:p>
            <a:endParaRPr lang="en-GB" sz="1800" dirty="0">
              <a:latin typeface="Larsseit-Thin"/>
            </a:endParaRPr>
          </a:p>
          <a:p>
            <a:r>
              <a:rPr lang="en-GB" sz="1800" dirty="0">
                <a:latin typeface="Larsseit-Thin"/>
              </a:rPr>
              <a:t>If any health concerns have been ruled out, there are ways to help yourself reduce Work Fatigue:</a:t>
            </a:r>
          </a:p>
          <a:p>
            <a:endParaRPr lang="en-GB" sz="1800" dirty="0">
              <a:latin typeface="Larsseit-Thin"/>
            </a:endParaRPr>
          </a:p>
          <a:p>
            <a:pPr marL="285750" indent="-285750">
              <a:buFont typeface="Arial" panose="020B0604020202020204" pitchFamily="34" charset="0"/>
              <a:buChar char="•"/>
            </a:pPr>
            <a:r>
              <a:rPr lang="en-GB" sz="1800" b="1" dirty="0">
                <a:latin typeface="Larsseit-Thin"/>
              </a:rPr>
              <a:t>Maintain work/life balance </a:t>
            </a:r>
            <a:r>
              <a:rPr lang="en-GB" sz="1800" dirty="0">
                <a:latin typeface="Larsseit-Thin"/>
              </a:rPr>
              <a:t>- a well-rested and energized worker, both physically and mentally, is far more valuable than an overworked person. </a:t>
            </a:r>
          </a:p>
          <a:p>
            <a:pPr marL="285750" indent="-285750">
              <a:buFont typeface="Arial" panose="020B0604020202020204" pitchFamily="34" charset="0"/>
              <a:buChar char="•"/>
            </a:pPr>
            <a:r>
              <a:rPr lang="en-GB" sz="1800" b="1" dirty="0">
                <a:latin typeface="Larsseit-Thin"/>
              </a:rPr>
              <a:t>Take care of your health </a:t>
            </a:r>
            <a:r>
              <a:rPr lang="en-GB" sz="1800" dirty="0">
                <a:latin typeface="Larsseit-Thin"/>
              </a:rPr>
              <a:t>– eat well, take some exercise and stay hydrated. </a:t>
            </a:r>
          </a:p>
          <a:p>
            <a:pPr marL="285750" indent="-285750">
              <a:buFont typeface="Arial" panose="020B0604020202020204" pitchFamily="34" charset="0"/>
              <a:buChar char="•"/>
            </a:pPr>
            <a:r>
              <a:rPr lang="en-GB" sz="1800" b="1" dirty="0">
                <a:latin typeface="Larsseit-Thin"/>
              </a:rPr>
              <a:t>Plan your schedule </a:t>
            </a:r>
            <a:r>
              <a:rPr lang="en-GB" sz="1800" dirty="0">
                <a:latin typeface="Larsseit-Thin"/>
              </a:rPr>
              <a:t>– are you a morning or afternoon person? Try to plan your day around when you are most productive. </a:t>
            </a:r>
          </a:p>
          <a:p>
            <a:pPr marL="285750" indent="-285750">
              <a:buFont typeface="Arial" panose="020B0604020202020204" pitchFamily="34" charset="0"/>
              <a:buChar char="•"/>
            </a:pPr>
            <a:r>
              <a:rPr lang="en-GB" sz="1800" b="1" dirty="0">
                <a:latin typeface="Larsseit-Thin"/>
              </a:rPr>
              <a:t>Get a good nights sleep </a:t>
            </a:r>
            <a:r>
              <a:rPr lang="en-GB" sz="1800" dirty="0">
                <a:latin typeface="Larsseit-Thin"/>
              </a:rPr>
              <a:t>– sleep deprivation impacts your energy levels, cognitive functions, and motivation, which can quickly turn into general fatigue, affecting your work performance as well.</a:t>
            </a:r>
          </a:p>
          <a:p>
            <a:pPr marL="285750" indent="-285750">
              <a:buFont typeface="Arial" panose="020B0604020202020204" pitchFamily="34" charset="0"/>
              <a:buChar char="•"/>
            </a:pPr>
            <a:r>
              <a:rPr lang="en-GB" sz="1800" b="1" dirty="0">
                <a:latin typeface="Larsseit-Thin"/>
              </a:rPr>
              <a:t>Remember to take regular breaks and annual leave </a:t>
            </a:r>
            <a:r>
              <a:rPr lang="en-GB" sz="1800" dirty="0">
                <a:latin typeface="Larsseit-Thin"/>
              </a:rPr>
              <a:t>– this will help you maintain focus, and relax.</a:t>
            </a:r>
          </a:p>
        </p:txBody>
      </p:sp>
      <p:pic>
        <p:nvPicPr>
          <p:cNvPr id="7" name="Picture 6">
            <a:extLst>
              <a:ext uri="{FF2B5EF4-FFF2-40B4-BE49-F238E27FC236}">
                <a16:creationId xmlns:a16="http://schemas.microsoft.com/office/drawing/2014/main" id="{374DD5FB-5B6F-4828-912A-359B446A2217}"/>
              </a:ext>
            </a:extLst>
          </p:cNvPr>
          <p:cNvPicPr>
            <a:picLocks noChangeAspect="1"/>
          </p:cNvPicPr>
          <p:nvPr/>
        </p:nvPicPr>
        <p:blipFill>
          <a:blip r:embed="rId4"/>
          <a:stretch>
            <a:fillRect/>
          </a:stretch>
        </p:blipFill>
        <p:spPr>
          <a:xfrm>
            <a:off x="8392736" y="2019124"/>
            <a:ext cx="3510096" cy="2761220"/>
          </a:xfrm>
          <a:prstGeom prst="rect">
            <a:avLst/>
          </a:prstGeom>
        </p:spPr>
      </p:pic>
    </p:spTree>
    <p:extLst>
      <p:ext uri="{BB962C8B-B14F-4D97-AF65-F5344CB8AC3E}">
        <p14:creationId xmlns:p14="http://schemas.microsoft.com/office/powerpoint/2010/main" val="322056186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D642975-FF01-4F68-837F-D2F5C3ED4601}"/>
              </a:ext>
            </a:extLst>
          </p:cNvPr>
          <p:cNvSpPr/>
          <p:nvPr/>
        </p:nvSpPr>
        <p:spPr>
          <a:xfrm>
            <a:off x="0" y="0"/>
            <a:ext cx="12192000" cy="1030288"/>
          </a:xfrm>
          <a:prstGeom prst="rect">
            <a:avLst/>
          </a:prstGeom>
          <a:solidFill>
            <a:srgbClr val="005E85"/>
          </a:solidFill>
          <a:ln>
            <a:solidFill>
              <a:srgbClr val="005E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D686602-7ABE-4040-B53A-20B691F610E1}"/>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Getting a Good Nights Sleep</a:t>
            </a:r>
          </a:p>
        </p:txBody>
      </p:sp>
      <p:sp>
        <p:nvSpPr>
          <p:cNvPr id="9" name="TextBox 8">
            <a:extLst>
              <a:ext uri="{FF2B5EF4-FFF2-40B4-BE49-F238E27FC236}">
                <a16:creationId xmlns:a16="http://schemas.microsoft.com/office/drawing/2014/main" id="{652AF8EB-79A5-4B67-B813-53CEA296E4DE}"/>
              </a:ext>
            </a:extLst>
          </p:cNvPr>
          <p:cNvSpPr txBox="1"/>
          <p:nvPr/>
        </p:nvSpPr>
        <p:spPr>
          <a:xfrm>
            <a:off x="445477" y="1266698"/>
            <a:ext cx="7078067" cy="6463308"/>
          </a:xfrm>
          <a:prstGeom prst="rect">
            <a:avLst/>
          </a:prstGeom>
          <a:noFill/>
        </p:spPr>
        <p:txBody>
          <a:bodyPr wrap="square">
            <a:spAutoFit/>
          </a:bodyPr>
          <a:lstStyle/>
          <a:p>
            <a:r>
              <a:rPr lang="en-GB" sz="1800" dirty="0">
                <a:latin typeface="Larsseit-Thin"/>
              </a:rPr>
              <a:t>A good night’s rest is essential to a healthy existence, protecting you physically and mentally as well as boosting your quality of life.</a:t>
            </a:r>
          </a:p>
          <a:p>
            <a:endParaRPr lang="en-GB" sz="1800" dirty="0">
              <a:latin typeface="Larsseit-Thin"/>
            </a:endParaRPr>
          </a:p>
          <a:p>
            <a:r>
              <a:rPr lang="en-GB" sz="1800" dirty="0">
                <a:latin typeface="Larsseit-Thin"/>
              </a:rPr>
              <a:t>If you have difficulty falling asleep, a regular bedtime routine will help you wind down and prepare for bed.</a:t>
            </a:r>
          </a:p>
          <a:p>
            <a:endParaRPr lang="en-GB" sz="1800" dirty="0">
              <a:latin typeface="Larsseit-Thin"/>
            </a:endParaRPr>
          </a:p>
          <a:p>
            <a:r>
              <a:rPr lang="en-GB" sz="1800" dirty="0">
                <a:latin typeface="Larsseit-Thin"/>
              </a:rPr>
              <a:t>Few people manage to stick to strict bedtime routines. This is not much of a problem for most people, but for people with insomnia, irregular sleeping hours are unhelpful. Your routine depends on what works for you, but the most important thing is working out a routine and sticking to it.</a:t>
            </a:r>
          </a:p>
          <a:p>
            <a:endParaRPr lang="en-GB" sz="1800" dirty="0">
              <a:latin typeface="Larsseit-Thin"/>
            </a:endParaRPr>
          </a:p>
          <a:p>
            <a:pPr marL="285750" indent="-285750">
              <a:buFont typeface="Wingdings" panose="05000000000000000000" pitchFamily="2" charset="2"/>
              <a:buChar char="ü"/>
            </a:pPr>
            <a:r>
              <a:rPr lang="en-GB" sz="1800" dirty="0">
                <a:latin typeface="Larsseit-Thin"/>
              </a:rPr>
              <a:t>Try to go to sleep at regular times</a:t>
            </a:r>
          </a:p>
          <a:p>
            <a:pPr marL="285750" indent="-285750">
              <a:buFont typeface="Wingdings" panose="05000000000000000000" pitchFamily="2" charset="2"/>
              <a:buChar char="ü"/>
            </a:pPr>
            <a:r>
              <a:rPr lang="en-GB" sz="1800" dirty="0">
                <a:latin typeface="Larsseit-Thin"/>
              </a:rPr>
              <a:t>Make sure you wind down before bedtime</a:t>
            </a:r>
          </a:p>
          <a:p>
            <a:pPr marL="285750" indent="-285750">
              <a:buFont typeface="Wingdings" panose="05000000000000000000" pitchFamily="2" charset="2"/>
              <a:buChar char="ü"/>
            </a:pPr>
            <a:r>
              <a:rPr lang="en-GB" sz="1800" dirty="0">
                <a:latin typeface="Larsseit-Thin"/>
              </a:rPr>
              <a:t>Make your bedroom sleep-friendly – create the right environment</a:t>
            </a:r>
          </a:p>
          <a:p>
            <a:pPr marL="285750" indent="-285750">
              <a:buFont typeface="Wingdings" panose="05000000000000000000" pitchFamily="2" charset="2"/>
              <a:buChar char="ü"/>
            </a:pPr>
            <a:r>
              <a:rPr lang="en-GB" sz="1800" dirty="0">
                <a:latin typeface="Larsseit-Thin"/>
              </a:rPr>
              <a:t>Make sure you are comfortable (mattress, pillows, warmth etc)</a:t>
            </a:r>
          </a:p>
          <a:p>
            <a:pPr marL="285750" indent="-285750">
              <a:buFont typeface="Wingdings" panose="05000000000000000000" pitchFamily="2" charset="2"/>
              <a:buChar char="ü"/>
            </a:pPr>
            <a:r>
              <a:rPr lang="en-GB" sz="1800" dirty="0">
                <a:latin typeface="Larsseit-Thin"/>
              </a:rPr>
              <a:t>Prepare for a good nights sleep (control exposure to light/screens etc)</a:t>
            </a:r>
          </a:p>
          <a:p>
            <a:pPr marL="285750" indent="-285750">
              <a:buFont typeface="Wingdings" panose="05000000000000000000" pitchFamily="2" charset="2"/>
              <a:buChar char="ü"/>
            </a:pPr>
            <a:r>
              <a:rPr lang="en-GB" sz="1800" dirty="0">
                <a:latin typeface="Larsseit-Thin"/>
              </a:rPr>
              <a:t>Take exercise at least 2 hours before bedtime if you can</a:t>
            </a:r>
          </a:p>
          <a:p>
            <a:pPr marL="285750" indent="-285750">
              <a:buFont typeface="Wingdings" panose="05000000000000000000" pitchFamily="2" charset="2"/>
              <a:buChar char="ü"/>
            </a:pPr>
            <a:r>
              <a:rPr lang="en-GB" sz="1800" dirty="0">
                <a:latin typeface="Larsseit-Thin"/>
              </a:rPr>
              <a:t>Avoid caffeine, alcohol and heavy food before bed. </a:t>
            </a:r>
          </a:p>
          <a:p>
            <a:pPr marL="285750" indent="-285750">
              <a:buFont typeface="Arial"/>
              <a:buChar char="•"/>
            </a:pPr>
            <a:endParaRPr lang="en-GB" sz="1800" dirty="0">
              <a:latin typeface="Larsseit-Thin"/>
            </a:endParaRPr>
          </a:p>
          <a:p>
            <a:endParaRPr lang="en-GB" sz="1800" dirty="0">
              <a:latin typeface="Larsseit-Thin"/>
            </a:endParaRPr>
          </a:p>
          <a:p>
            <a:endParaRPr lang="en-GB" sz="1800" dirty="0">
              <a:latin typeface="Larsseit-Thin"/>
              <a:ea typeface="+mn-lt"/>
              <a:cs typeface="+mn-lt"/>
            </a:endParaRPr>
          </a:p>
          <a:p>
            <a:endParaRPr lang="en-GB" dirty="0">
              <a:solidFill>
                <a:srgbClr val="212B32"/>
              </a:solidFill>
              <a:latin typeface="Frutiger W01"/>
            </a:endParaRPr>
          </a:p>
        </p:txBody>
      </p:sp>
      <p:pic>
        <p:nvPicPr>
          <p:cNvPr id="10" name="Picture 9">
            <a:hlinkClick r:id="rId3"/>
            <a:extLst>
              <a:ext uri="{FF2B5EF4-FFF2-40B4-BE49-F238E27FC236}">
                <a16:creationId xmlns:a16="http://schemas.microsoft.com/office/drawing/2014/main" id="{F214C66F-0A4A-4076-BBB3-B452CC033C76}"/>
              </a:ext>
            </a:extLst>
          </p:cNvPr>
          <p:cNvPicPr>
            <a:picLocks noChangeAspect="1"/>
          </p:cNvPicPr>
          <p:nvPr/>
        </p:nvPicPr>
        <p:blipFill rotWithShape="1">
          <a:blip r:embed="rId4"/>
          <a:srcRect l="35103" t="29180" r="33892" b="36907"/>
          <a:stretch/>
        </p:blipFill>
        <p:spPr>
          <a:xfrm>
            <a:off x="7839440" y="1682972"/>
            <a:ext cx="4150151" cy="2553362"/>
          </a:xfrm>
          <a:prstGeom prst="rect">
            <a:avLst/>
          </a:prstGeom>
        </p:spPr>
      </p:pic>
      <p:sp>
        <p:nvSpPr>
          <p:cNvPr id="11" name="TextBox 10">
            <a:extLst>
              <a:ext uri="{FF2B5EF4-FFF2-40B4-BE49-F238E27FC236}">
                <a16:creationId xmlns:a16="http://schemas.microsoft.com/office/drawing/2014/main" id="{88BC1703-8375-40E9-B653-96A14A06831C}"/>
              </a:ext>
            </a:extLst>
          </p:cNvPr>
          <p:cNvSpPr txBox="1"/>
          <p:nvPr/>
        </p:nvSpPr>
        <p:spPr>
          <a:xfrm>
            <a:off x="7839440" y="4345008"/>
            <a:ext cx="4150151" cy="646331"/>
          </a:xfrm>
          <a:prstGeom prst="rect">
            <a:avLst/>
          </a:prstGeom>
          <a:noFill/>
        </p:spPr>
        <p:txBody>
          <a:bodyPr wrap="square">
            <a:spAutoFit/>
          </a:bodyP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See our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Wellbeing &amp; Benefits</a:t>
            </a:r>
            <a:r>
              <a:rPr lang="en-GB" dirty="0">
                <a:latin typeface="Calibri" panose="020F0502020204030204" pitchFamily="34" charset="0"/>
                <a:cs typeface="Times New Roman" panose="02020603050405020304" pitchFamily="18" charset="0"/>
              </a:rPr>
              <a:t> Connect page for more resources on better sleep</a:t>
            </a:r>
          </a:p>
        </p:txBody>
      </p:sp>
    </p:spTree>
    <p:extLst>
      <p:ext uri="{BB962C8B-B14F-4D97-AF65-F5344CB8AC3E}">
        <p14:creationId xmlns:p14="http://schemas.microsoft.com/office/powerpoint/2010/main" val="357024811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D642975-FF01-4F68-837F-D2F5C3ED4601}"/>
              </a:ext>
            </a:extLst>
          </p:cNvPr>
          <p:cNvSpPr/>
          <p:nvPr/>
        </p:nvSpPr>
        <p:spPr>
          <a:xfrm>
            <a:off x="0" y="0"/>
            <a:ext cx="12192000" cy="1030288"/>
          </a:xfrm>
          <a:prstGeom prst="rect">
            <a:avLst/>
          </a:prstGeom>
          <a:solidFill>
            <a:srgbClr val="005E85"/>
          </a:solidFill>
          <a:ln>
            <a:solidFill>
              <a:srgbClr val="005E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D686602-7ABE-4040-B53A-20B691F610E1}"/>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Are you tired?</a:t>
            </a:r>
          </a:p>
        </p:txBody>
      </p:sp>
      <p:sp>
        <p:nvSpPr>
          <p:cNvPr id="11" name="TextBox 10">
            <a:extLst>
              <a:ext uri="{FF2B5EF4-FFF2-40B4-BE49-F238E27FC236}">
                <a16:creationId xmlns:a16="http://schemas.microsoft.com/office/drawing/2014/main" id="{BAD7D57B-06EB-4362-AA2A-0AB096D6B001}"/>
              </a:ext>
            </a:extLst>
          </p:cNvPr>
          <p:cNvSpPr txBox="1"/>
          <p:nvPr/>
        </p:nvSpPr>
        <p:spPr>
          <a:xfrm>
            <a:off x="804292" y="2440636"/>
            <a:ext cx="4111159" cy="2246769"/>
          </a:xfrm>
          <a:prstGeom prst="rect">
            <a:avLst/>
          </a:prstGeom>
          <a:noFill/>
        </p:spPr>
        <p:txBody>
          <a:bodyPr wrap="square" lIns="91440" tIns="45720" rIns="91440" bIns="45720" rtlCol="0" anchor="t">
            <a:spAutoFit/>
          </a:bodyPr>
          <a:lstStyle/>
          <a:p>
            <a:r>
              <a:rPr lang="en-GB" sz="4000" dirty="0">
                <a:latin typeface="Larsseit-Thin"/>
                <a:cs typeface="Arial"/>
              </a:rPr>
              <a:t>QUIZES</a:t>
            </a:r>
          </a:p>
          <a:p>
            <a:endParaRPr lang="en-GB" sz="1400" dirty="0">
              <a:latin typeface="Arial"/>
              <a:cs typeface="Arial"/>
            </a:endParaRPr>
          </a:p>
          <a:p>
            <a:r>
              <a:rPr lang="en-GB" dirty="0">
                <a:cs typeface="Arial"/>
              </a:rPr>
              <a:t>Find the Panda – Observation &amp; Alertness – how quickly can you find the panda in the matrix? Try it as a team and compare your results.</a:t>
            </a:r>
            <a:endParaRPr lang="en-GB" sz="1400" dirty="0">
              <a:latin typeface="Arial"/>
              <a:cs typeface="Arial"/>
            </a:endParaRPr>
          </a:p>
          <a:p>
            <a:endParaRPr lang="en-GB" sz="1400" dirty="0">
              <a:latin typeface="Larsseit-Thin"/>
            </a:endParaRPr>
          </a:p>
        </p:txBody>
      </p:sp>
      <p:pic>
        <p:nvPicPr>
          <p:cNvPr id="1026" name="Picture 2">
            <a:extLst>
              <a:ext uri="{FF2B5EF4-FFF2-40B4-BE49-F238E27FC236}">
                <a16:creationId xmlns:a16="http://schemas.microsoft.com/office/drawing/2014/main" id="{B7D7276F-888D-470A-BC65-AECFDA243E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3170" y="1371113"/>
            <a:ext cx="6063353" cy="4896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28040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D642975-FF01-4F68-837F-D2F5C3ED4601}"/>
              </a:ext>
            </a:extLst>
          </p:cNvPr>
          <p:cNvSpPr/>
          <p:nvPr/>
        </p:nvSpPr>
        <p:spPr>
          <a:xfrm>
            <a:off x="0" y="0"/>
            <a:ext cx="12192000" cy="1030288"/>
          </a:xfrm>
          <a:prstGeom prst="rect">
            <a:avLst/>
          </a:prstGeom>
          <a:solidFill>
            <a:srgbClr val="005E85"/>
          </a:solidFill>
          <a:ln>
            <a:solidFill>
              <a:srgbClr val="005E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2D686602-7ABE-4040-B53A-20B691F610E1}"/>
              </a:ext>
            </a:extLst>
          </p:cNvPr>
          <p:cNvSpPr txBox="1"/>
          <p:nvPr/>
        </p:nvSpPr>
        <p:spPr>
          <a:xfrm>
            <a:off x="289169" y="130423"/>
            <a:ext cx="11457354" cy="769441"/>
          </a:xfrm>
          <a:prstGeom prst="rect">
            <a:avLst/>
          </a:prstGeom>
          <a:noFill/>
        </p:spPr>
        <p:txBody>
          <a:bodyPr wrap="square" rtlCol="0">
            <a:spAutoFit/>
          </a:bodyPr>
          <a:lstStyle/>
          <a:p>
            <a:r>
              <a:rPr lang="en-US" sz="4400" dirty="0">
                <a:solidFill>
                  <a:schemeClr val="bg1"/>
                </a:solidFill>
                <a:latin typeface="Century Gothic" panose="020B0502020202020204" pitchFamily="34" charset="0"/>
              </a:rPr>
              <a:t>Are you tired?</a:t>
            </a:r>
          </a:p>
        </p:txBody>
      </p:sp>
      <p:pic>
        <p:nvPicPr>
          <p:cNvPr id="7" name="Picture 6">
            <a:extLst>
              <a:ext uri="{FF2B5EF4-FFF2-40B4-BE49-F238E27FC236}">
                <a16:creationId xmlns:a16="http://schemas.microsoft.com/office/drawing/2014/main" id="{97F228F3-B888-4D30-8708-70216E657ACD}"/>
              </a:ext>
            </a:extLst>
          </p:cNvPr>
          <p:cNvPicPr>
            <a:picLocks noChangeAspect="1"/>
          </p:cNvPicPr>
          <p:nvPr/>
        </p:nvPicPr>
        <p:blipFill rotWithShape="1">
          <a:blip r:embed="rId3"/>
          <a:srcRect l="3185" t="3623" r="3127" b="2499"/>
          <a:stretch/>
        </p:blipFill>
        <p:spPr>
          <a:xfrm>
            <a:off x="7548841" y="1611158"/>
            <a:ext cx="3355942" cy="3685882"/>
          </a:xfrm>
          <a:prstGeom prst="rect">
            <a:avLst/>
          </a:prstGeom>
        </p:spPr>
      </p:pic>
      <p:sp>
        <p:nvSpPr>
          <p:cNvPr id="11" name="TextBox 10">
            <a:extLst>
              <a:ext uri="{FF2B5EF4-FFF2-40B4-BE49-F238E27FC236}">
                <a16:creationId xmlns:a16="http://schemas.microsoft.com/office/drawing/2014/main" id="{BAD7D57B-06EB-4362-AA2A-0AB096D6B001}"/>
              </a:ext>
            </a:extLst>
          </p:cNvPr>
          <p:cNvSpPr txBox="1"/>
          <p:nvPr/>
        </p:nvSpPr>
        <p:spPr>
          <a:xfrm>
            <a:off x="958552" y="2791775"/>
            <a:ext cx="7369216" cy="1908215"/>
          </a:xfrm>
          <a:prstGeom prst="rect">
            <a:avLst/>
          </a:prstGeom>
          <a:noFill/>
        </p:spPr>
        <p:txBody>
          <a:bodyPr wrap="square" lIns="91440" tIns="45720" rIns="91440" bIns="45720" rtlCol="0" anchor="t">
            <a:spAutoFit/>
          </a:bodyPr>
          <a:lstStyle/>
          <a:p>
            <a:r>
              <a:rPr lang="en-GB" sz="4000" dirty="0">
                <a:latin typeface="Larsseit-Thin"/>
                <a:cs typeface="Arial"/>
              </a:rPr>
              <a:t>QUIZES</a:t>
            </a:r>
          </a:p>
          <a:p>
            <a:endParaRPr lang="en-GB" sz="1400" dirty="0">
              <a:latin typeface="Arial"/>
              <a:cs typeface="Arial"/>
            </a:endParaRPr>
          </a:p>
          <a:p>
            <a:r>
              <a:rPr lang="en-GB" dirty="0">
                <a:hlinkClick r:id="rId4"/>
              </a:rPr>
              <a:t>Psychology Today: Mental Speed Test</a:t>
            </a:r>
            <a:endParaRPr lang="en-GB" dirty="0">
              <a:latin typeface="Arial"/>
              <a:cs typeface="Arial"/>
            </a:endParaRPr>
          </a:p>
          <a:p>
            <a:endParaRPr lang="en-GB" dirty="0">
              <a:cs typeface="Arial"/>
            </a:endParaRPr>
          </a:p>
          <a:p>
            <a:endParaRPr lang="en-GB" sz="1400" dirty="0">
              <a:latin typeface="Arial"/>
              <a:cs typeface="Arial"/>
            </a:endParaRPr>
          </a:p>
          <a:p>
            <a:endParaRPr lang="en-GB" sz="1400" dirty="0">
              <a:latin typeface="Larsseit-Thin"/>
            </a:endParaRPr>
          </a:p>
        </p:txBody>
      </p:sp>
    </p:spTree>
    <p:extLst>
      <p:ext uri="{BB962C8B-B14F-4D97-AF65-F5344CB8AC3E}">
        <p14:creationId xmlns:p14="http://schemas.microsoft.com/office/powerpoint/2010/main" val="32000168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heme/theme1.xml><?xml version="1.0" encoding="utf-8"?>
<a:theme xmlns:a="http://schemas.openxmlformats.org/drawingml/2006/main" name="Office Theme">
  <a:themeElements>
    <a:clrScheme name="Custom 6">
      <a:dk1>
        <a:sysClr val="windowText" lastClr="000000"/>
      </a:dk1>
      <a:lt1>
        <a:sysClr val="window" lastClr="FFFFFF"/>
      </a:lt1>
      <a:dk2>
        <a:srgbClr val="005E85"/>
      </a:dk2>
      <a:lt2>
        <a:srgbClr val="9CC5CA"/>
      </a:lt2>
      <a:accent1>
        <a:srgbClr val="005E85"/>
      </a:accent1>
      <a:accent2>
        <a:srgbClr val="6F7271"/>
      </a:accent2>
      <a:accent3>
        <a:srgbClr val="93D500"/>
      </a:accent3>
      <a:accent4>
        <a:srgbClr val="FFB71B"/>
      </a:accent4>
      <a:accent5>
        <a:srgbClr val="AA9767"/>
      </a:accent5>
      <a:accent6>
        <a:srgbClr val="E65300"/>
      </a:accent6>
      <a:hlink>
        <a:srgbClr val="0000CC"/>
      </a:hlink>
      <a:folHlink>
        <a:srgbClr val="9900FF"/>
      </a:folHlink>
    </a:clrScheme>
    <a:fontScheme name="Custom 1">
      <a:majorFont>
        <a:latin typeface="Century Gothic"/>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D0E595823546418CFC5961CDFC07BE" ma:contentTypeVersion="12" ma:contentTypeDescription="Create a new document." ma:contentTypeScope="" ma:versionID="75c1d979f8aaea8b5858ad77c6bec017">
  <xsd:schema xmlns:xsd="http://www.w3.org/2001/XMLSchema" xmlns:xs="http://www.w3.org/2001/XMLSchema" xmlns:p="http://schemas.microsoft.com/office/2006/metadata/properties" xmlns:ns2="5dc1501b-a3f8-425f-823a-2d4778294798" xmlns:ns3="bde451da-b0cb-4451-a535-16ff1ccccf33" targetNamespace="http://schemas.microsoft.com/office/2006/metadata/properties" ma:root="true" ma:fieldsID="5a1dd74ca0a9e0ceae2190a400957f58" ns2:_="" ns3:_="">
    <xsd:import namespace="5dc1501b-a3f8-425f-823a-2d4778294798"/>
    <xsd:import namespace="bde451da-b0cb-4451-a535-16ff1ccccf33"/>
    <xsd:element name="properties">
      <xsd:complexType>
        <xsd:sequence>
          <xsd:element name="documentManagement">
            <xsd:complexType>
              <xsd:all>
                <xsd:element ref="ns2:IssuedDate" minOccurs="0"/>
                <xsd:element ref="ns2:MediaServiceMetadata" minOccurs="0"/>
                <xsd:element ref="ns2:MediaServiceFastMetadata" minOccurs="0"/>
                <xsd:element ref="ns2:MediaServiceGenerationTime" minOccurs="0"/>
                <xsd:element ref="ns2:MediaServiceEventHashCode" minOccurs="0"/>
                <xsd:element ref="ns2:lcf76f155ced4ddcb4097134ff3c332f" minOccurs="0"/>
                <xsd:element ref="ns3:TaxCatchAll" minOccurs="0"/>
                <xsd:element ref="ns2:MediaServiceSearchProperties" minOccurs="0"/>
                <xsd:element ref="ns2:MediaServiceObjectDetectorVersions" minOccurs="0"/>
                <xsd:element ref="ns2:SHEQPortalDispla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dc1501b-a3f8-425f-823a-2d4778294798" elementFormDefault="qualified">
    <xsd:import namespace="http://schemas.microsoft.com/office/2006/documentManagement/types"/>
    <xsd:import namespace="http://schemas.microsoft.com/office/infopath/2007/PartnerControls"/>
    <xsd:element name="IssuedDate" ma:index="8" nillable="true" ma:displayName="Issued Date" ma:format="DateOnly" ma:internalName="IssuedDate">
      <xsd:simpleType>
        <xsd:restriction base="dms:DateTim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b494bd78-bcbe-4a59-899e-3fdddd721480" ma:termSetId="09814cd3-568e-fe90-9814-8d621ff8fb84" ma:anchorId="fba54fb3-c3e1-fe81-a776-ca4b69148c4d" ma:open="true" ma:isKeyword="false">
      <xsd:complexType>
        <xsd:sequence>
          <xsd:element ref="pc:Terms" minOccurs="0" maxOccurs="1"/>
        </xsd:sequence>
      </xsd:complex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SHEQPortalDisplay" ma:index="18" nillable="true" ma:displayName="SHEQPortalDisplay" ma:default="Yes" ma:format="Dropdown" ma:internalName="SHEQPortalDisplay">
      <xsd:simpleType>
        <xsd:restriction base="dms:Choice">
          <xsd:enumeration value="No"/>
          <xsd:enumeration value="Yes"/>
        </xsd:restriction>
      </xsd:simpleType>
    </xsd:element>
  </xsd:schema>
  <xsd:schema xmlns:xsd="http://www.w3.org/2001/XMLSchema" xmlns:xs="http://www.w3.org/2001/XMLSchema" xmlns:dms="http://schemas.microsoft.com/office/2006/documentManagement/types" xmlns:pc="http://schemas.microsoft.com/office/infopath/2007/PartnerControls" targetNamespace="bde451da-b0cb-4451-a535-16ff1ccccf33"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02b3add5-a0e2-4508-a2fc-585ce3863437}" ma:internalName="TaxCatchAll" ma:showField="CatchAllData" ma:web="bde451da-b0cb-4451-a535-16ff1ccccf3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IssuedDate xmlns="5dc1501b-a3f8-425f-823a-2d4778294798">2021-08-30T23:00:00+00:00</IssuedDate>
    <lcf76f155ced4ddcb4097134ff3c332f xmlns="5dc1501b-a3f8-425f-823a-2d4778294798">
      <Terms xmlns="http://schemas.microsoft.com/office/infopath/2007/PartnerControls"/>
    </lcf76f155ced4ddcb4097134ff3c332f>
    <TaxCatchAll xmlns="bde451da-b0cb-4451-a535-16ff1ccccf33" xsi:nil="true"/>
    <SHEQPortalDisplay xmlns="5dc1501b-a3f8-425f-823a-2d4778294798">Yes</SHEQPortalDisplay>
  </documentManagement>
</p:properties>
</file>

<file path=customXml/itemProps1.xml><?xml version="1.0" encoding="utf-8"?>
<ds:datastoreItem xmlns:ds="http://schemas.openxmlformats.org/officeDocument/2006/customXml" ds:itemID="{BBEA92ED-6224-4E1E-ABA8-0DB483667036}"/>
</file>

<file path=customXml/itemProps2.xml><?xml version="1.0" encoding="utf-8"?>
<ds:datastoreItem xmlns:ds="http://schemas.openxmlformats.org/officeDocument/2006/customXml" ds:itemID="{22BC5DB0-2E35-45C5-8573-2157E31B455F}">
  <ds:schemaRefs>
    <ds:schemaRef ds:uri="http://schemas.microsoft.com/sharepoint/v3/contenttype/forms"/>
  </ds:schemaRefs>
</ds:datastoreItem>
</file>

<file path=customXml/itemProps3.xml><?xml version="1.0" encoding="utf-8"?>
<ds:datastoreItem xmlns:ds="http://schemas.openxmlformats.org/officeDocument/2006/customXml" ds:itemID="{5667937F-77A8-410E-A782-DAD7C5D3E45F}">
  <ds:schemaRefs>
    <ds:schemaRef ds:uri="http://schemas.openxmlformats.org/package/2006/metadata/core-properties"/>
    <ds:schemaRef ds:uri="http://schemas.microsoft.com/office/2006/metadata/properties"/>
    <ds:schemaRef ds:uri="http://schemas.microsoft.com/office/infopath/2007/PartnerControls"/>
    <ds:schemaRef ds:uri="http://purl.org/dc/elements/1.1/"/>
    <ds:schemaRef ds:uri="http://purl.org/dc/terms/"/>
    <ds:schemaRef ds:uri="http://schemas.microsoft.com/office/2006/documentManagement/types"/>
    <ds:schemaRef ds:uri="http://www.w3.org/XML/1998/namespace"/>
    <ds:schemaRef ds:uri="http://purl.org/dc/dcmitype/"/>
    <ds:schemaRef ds:uri="5a6f5bcc-c64a-42e9-aa8d-35dad5dabd36"/>
    <ds:schemaRef ds:uri="0833675f-0eb4-45ca-bd6a-b38c2392d78f"/>
  </ds:schemaRefs>
</ds:datastoreItem>
</file>

<file path=docProps/app.xml><?xml version="1.0" encoding="utf-8"?>
<Properties xmlns="http://schemas.openxmlformats.org/officeDocument/2006/extended-properties" xmlns:vt="http://schemas.openxmlformats.org/officeDocument/2006/docPropsVTypes">
  <TotalTime>5132</TotalTime>
  <Words>1375</Words>
  <Application>Microsoft Office PowerPoint</Application>
  <PresentationFormat>Widescreen</PresentationFormat>
  <Paragraphs>125</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Meiryo</vt:lpstr>
      <vt:lpstr>Arial</vt:lpstr>
      <vt:lpstr>Calibri</vt:lpstr>
      <vt:lpstr>Century Gothic</vt:lpstr>
      <vt:lpstr>Frutiger W01</vt:lpstr>
      <vt:lpstr>Larsseit-Thin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Interview</dc:title>
  <dc:creator>Lauren Sherman</dc:creator>
  <cp:lastModifiedBy>Zoe Robertson</cp:lastModifiedBy>
  <cp:revision>246</cp:revision>
  <cp:lastPrinted>2020-01-17T15:35:48Z</cp:lastPrinted>
  <dcterms:created xsi:type="dcterms:W3CDTF">2019-10-21T20:03:39Z</dcterms:created>
  <dcterms:modified xsi:type="dcterms:W3CDTF">2021-08-27T08:22:15Z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0x0101007AD0E595823546418CFC5961CDFC07BE</vt:lpwstr>
  </property>
  <property fmtid="{D5CDD505-2E9C-101B-9397-08002B2CF9AE}" pid="3" name="Addo_DocID">
    <vt:lpwstr>e1457577-08de-4331-8665-bd7c158b2c8c</vt:lpwstr>
  </property>
  <property fmtid="{D5CDD505-2E9C-101B-9397-08002B2CF9AE}" pid="4" name="MediaServiceImageTags">
    <vt:lpwstr/>
  </property>
</Properties>
</file>