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slideLayouts/slideLayout43.xml" ContentType="application/vnd.openxmlformats-officedocument.presentationml.slideLayout+xml"/>
  <Override PartName="/ppt/theme/theme6.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7.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8.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14" r:id="rId4"/>
    <p:sldMasterId id="2147484076" r:id="rId5"/>
    <p:sldMasterId id="2147484083" r:id="rId6"/>
    <p:sldMasterId id="2147484027" r:id="rId7"/>
    <p:sldMasterId id="2147484060" r:id="rId8"/>
    <p:sldMasterId id="2147484129" r:id="rId9"/>
    <p:sldMasterId id="2147484125" r:id="rId10"/>
    <p:sldMasterId id="2147484157" r:id="rId11"/>
    <p:sldMasterId id="2147484188" r:id="rId12"/>
  </p:sldMasterIdLst>
  <p:notesMasterIdLst>
    <p:notesMasterId r:id="rId15"/>
  </p:notesMasterIdLst>
  <p:handoutMasterIdLst>
    <p:handoutMasterId r:id="rId16"/>
  </p:handoutMasterIdLst>
  <p:sldIdLst>
    <p:sldId id="267" r:id="rId13"/>
    <p:sldId id="266" r:id="rId14"/>
  </p:sldIdLst>
  <p:sldSz cx="13439775" cy="7559675"/>
  <p:notesSz cx="6858000" cy="9144000"/>
  <p:custDataLst>
    <p:tags r:id="rId1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pdated Slides" id="{AC233C41-CC5E-48E4-874F-2B4ABA36B850}">
          <p14:sldIdLst>
            <p14:sldId id="267"/>
            <p14:sldId id="266"/>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nne Tudor" initials="LT" lastIdx="1" clrIdx="0">
    <p:extLst>
      <p:ext uri="{19B8F6BF-5375-455C-9EA6-DF929625EA0E}">
        <p15:presenceInfo xmlns:p15="http://schemas.microsoft.com/office/powerpoint/2012/main" userId="S::LTudor@rsk.co.uk::065e24f2-8cc5-4e5f-8cf5-e51df4ae2e3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F85"/>
    <a:srgbClr val="333333"/>
    <a:srgbClr val="95C11F"/>
    <a:srgbClr val="E6E6E6"/>
    <a:srgbClr val="595959"/>
    <a:srgbClr val="F2700E"/>
    <a:srgbClr val="F2F2F2"/>
    <a:srgbClr val="AA192D"/>
    <a:srgbClr val="061625"/>
    <a:srgbClr val="F8F8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F6205B-621C-41D5-8890-E5B1EC29BC46}" v="27" dt="2026-03-05T11:33:12.1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086" autoAdjust="0"/>
  </p:normalViewPr>
  <p:slideViewPr>
    <p:cSldViewPr snapToGrid="0">
      <p:cViewPr varScale="1">
        <p:scale>
          <a:sx n="103" d="100"/>
          <a:sy n="103" d="100"/>
        </p:scale>
        <p:origin x="474" y="31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1.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5" Type="http://schemas.openxmlformats.org/officeDocument/2006/relationships/slideMaster" Target="slideMasters/slideMaster2.xml"/><Relationship Id="rId15" Type="http://schemas.openxmlformats.org/officeDocument/2006/relationships/notesMaster" Target="notesMasters/notesMaster1.xml"/><Relationship Id="rId23"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30B8568-D50F-4A10-8EEB-6196CBD19C5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7E03E58-4E55-4FC7-824B-58A7F03843E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56BD0F4-6633-4473-B38A-B70A6FE2EF66}" type="datetimeFigureOut">
              <a:rPr lang="en-GB" smtClean="0"/>
              <a:t>09/03/2026</a:t>
            </a:fld>
            <a:endParaRPr lang="en-GB"/>
          </a:p>
        </p:txBody>
      </p:sp>
      <p:sp>
        <p:nvSpPr>
          <p:cNvPr id="4" name="Footer Placeholder 3">
            <a:extLst>
              <a:ext uri="{FF2B5EF4-FFF2-40B4-BE49-F238E27FC236}">
                <a16:creationId xmlns:a16="http://schemas.microsoft.com/office/drawing/2014/main" id="{42F53672-470F-40B9-874B-F4C5C3C19C8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D8A9399-2756-4A06-81E0-DF48863E0E4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18B61D-72D1-4358-9A3D-0F005D2A6A49}" type="slidenum">
              <a:rPr lang="en-GB" smtClean="0"/>
              <a:t>‹#›</a:t>
            </a:fld>
            <a:endParaRPr lang="en-GB"/>
          </a:p>
        </p:txBody>
      </p:sp>
    </p:spTree>
    <p:extLst>
      <p:ext uri="{BB962C8B-B14F-4D97-AF65-F5344CB8AC3E}">
        <p14:creationId xmlns:p14="http://schemas.microsoft.com/office/powerpoint/2010/main" val="27368670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25962B-3967-4239-9A18-5733A9D9C86F}" type="datetimeFigureOut">
              <a:rPr lang="en-GB" smtClean="0"/>
              <a:t>09/03/2026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EE01BC-579B-4C24-9AA9-F6D4DB7C8EC9}" type="slidenum">
              <a:rPr lang="en-GB" smtClean="0"/>
              <a:t>‹#›</a:t>
            </a:fld>
            <a:endParaRPr lang="en-GB"/>
          </a:p>
        </p:txBody>
      </p:sp>
    </p:spTree>
    <p:extLst>
      <p:ext uri="{BB962C8B-B14F-4D97-AF65-F5344CB8AC3E}">
        <p14:creationId xmlns:p14="http://schemas.microsoft.com/office/powerpoint/2010/main" val="17998165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02165-5263-6373-C254-0238C7D39A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9B72D9-A7AA-E094-7267-F9B3590DE903}"/>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30742343-4D05-AE27-DA13-562D57135F1F}"/>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4B7AFC7E-1947-DB5D-240E-D240ABD9FEFD}"/>
              </a:ext>
            </a:extLst>
          </p:cNvPr>
          <p:cNvSpPr>
            <a:spLocks noGrp="1"/>
          </p:cNvSpPr>
          <p:nvPr>
            <p:ph type="sldNum" sz="quarter" idx="5"/>
          </p:nvPr>
        </p:nvSpPr>
        <p:spPr/>
        <p:txBody>
          <a:bodyPr/>
          <a:lstStyle/>
          <a:p>
            <a:fld id="{FFEE01BC-579B-4C24-9AA9-F6D4DB7C8EC9}" type="slidenum">
              <a:rPr lang="en-GB" smtClean="0"/>
              <a:t>1</a:t>
            </a:fld>
            <a:endParaRPr lang="en-GB"/>
          </a:p>
        </p:txBody>
      </p:sp>
    </p:spTree>
    <p:extLst>
      <p:ext uri="{BB962C8B-B14F-4D97-AF65-F5344CB8AC3E}">
        <p14:creationId xmlns:p14="http://schemas.microsoft.com/office/powerpoint/2010/main" val="294780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b="1" dirty="0"/>
          </a:p>
          <a:p>
            <a:endParaRPr lang="en-GB" b="1" dirty="0"/>
          </a:p>
        </p:txBody>
      </p:sp>
      <p:sp>
        <p:nvSpPr>
          <p:cNvPr id="4" name="Slide Number Placeholder 3"/>
          <p:cNvSpPr>
            <a:spLocks noGrp="1"/>
          </p:cNvSpPr>
          <p:nvPr>
            <p:ph type="sldNum" sz="quarter" idx="5"/>
          </p:nvPr>
        </p:nvSpPr>
        <p:spPr/>
        <p:txBody>
          <a:bodyPr/>
          <a:lstStyle/>
          <a:p>
            <a:fld id="{FFEE01BC-579B-4C24-9AA9-F6D4DB7C8EC9}" type="slidenum">
              <a:rPr lang="en-GB" smtClean="0"/>
              <a:t>2</a:t>
            </a:fld>
            <a:endParaRPr lang="en-GB"/>
          </a:p>
        </p:txBody>
      </p:sp>
    </p:spTree>
    <p:extLst>
      <p:ext uri="{BB962C8B-B14F-4D97-AF65-F5344CB8AC3E}">
        <p14:creationId xmlns:p14="http://schemas.microsoft.com/office/powerpoint/2010/main" val="4722282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8.jpeg"/><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jpeg"/><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0.jpeg"/><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jpeg"/><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1.jpeg"/><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Master" Target="../slideMasters/slideMaster5.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Master" Target="../slideMasters/slideMaster5.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9.jpeg"/></Relationships>
</file>

<file path=ppt/slideLayouts/_rels/slideLayout38.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4.svg"/><Relationship Id="rId2" Type="http://schemas.openxmlformats.org/officeDocument/2006/relationships/image" Target="../media/image30.png"/><Relationship Id="rId1" Type="http://schemas.openxmlformats.org/officeDocument/2006/relationships/slideMaster" Target="../slideMasters/slideMaster5.xml"/><Relationship Id="rId6" Type="http://schemas.openxmlformats.org/officeDocument/2006/relationships/image" Target="../media/image23.png"/><Relationship Id="rId5" Type="http://schemas.microsoft.com/office/2007/relationships/hdphoto" Target="../media/hdphoto2.wdp"/><Relationship Id="rId4" Type="http://schemas.openxmlformats.org/officeDocument/2006/relationships/image" Target="../media/image31.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Master" Target="../slideMasters/slideMaster5.xml"/><Relationship Id="rId5" Type="http://schemas.openxmlformats.org/officeDocument/2006/relationships/image" Target="../media/image24.svg"/><Relationship Id="rId4" Type="http://schemas.openxmlformats.org/officeDocument/2006/relationships/image" Target="../media/image23.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twitter.com/rskgroup" TargetMode="External"/><Relationship Id="rId7" Type="http://schemas.openxmlformats.org/officeDocument/2006/relationships/hyperlink" Target="https://www.instagram.com/therskgroup/" TargetMode="External"/><Relationship Id="rId12" Type="http://schemas.openxmlformats.org/officeDocument/2006/relationships/hyperlink" Target="https://twitter.com/RSKGroup" TargetMode="External"/><Relationship Id="rId2" Type="http://schemas.openxmlformats.org/officeDocument/2006/relationships/hyperlink" Target="https://rskgroup.com/" TargetMode="External"/><Relationship Id="rId1" Type="http://schemas.openxmlformats.org/officeDocument/2006/relationships/slideMaster" Target="../slideMasters/slideMaster7.xml"/><Relationship Id="rId6" Type="http://schemas.openxmlformats.org/officeDocument/2006/relationships/hyperlink" Target="https://www.linkedin.com/company/rsk-group" TargetMode="External"/><Relationship Id="rId11" Type="http://schemas.openxmlformats.org/officeDocument/2006/relationships/hyperlink" Target="https://en-gb.facebook.com/RSKGroup/" TargetMode="External"/><Relationship Id="rId5" Type="http://schemas.openxmlformats.org/officeDocument/2006/relationships/hyperlink" Target="https://www.youtube.com/c/RSKGroup" TargetMode="External"/><Relationship Id="rId10" Type="http://schemas.openxmlformats.org/officeDocument/2006/relationships/hyperlink" Target="https://www.youtube.com/user/rskgroupvideo" TargetMode="External"/><Relationship Id="rId4" Type="http://schemas.openxmlformats.org/officeDocument/2006/relationships/hyperlink" Target="https://www.facebook.com/RSKGroup" TargetMode="External"/><Relationship Id="rId9" Type="http://schemas.openxmlformats.org/officeDocument/2006/relationships/image" Target="../media/image24.svg"/></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twitter.com/rskgroup" TargetMode="External"/><Relationship Id="rId7" Type="http://schemas.openxmlformats.org/officeDocument/2006/relationships/hyperlink" Target="https://www.instagram.com/therskgroup/" TargetMode="External"/><Relationship Id="rId12" Type="http://schemas.openxmlformats.org/officeDocument/2006/relationships/hyperlink" Target="https://twitter.com/RSKGroup" TargetMode="External"/><Relationship Id="rId2" Type="http://schemas.openxmlformats.org/officeDocument/2006/relationships/hyperlink" Target="https://rskgroup.com/" TargetMode="External"/><Relationship Id="rId1" Type="http://schemas.openxmlformats.org/officeDocument/2006/relationships/slideMaster" Target="../slideMasters/slideMaster7.xml"/><Relationship Id="rId6" Type="http://schemas.openxmlformats.org/officeDocument/2006/relationships/hyperlink" Target="https://www.linkedin.com/company/rsk-group" TargetMode="External"/><Relationship Id="rId11" Type="http://schemas.openxmlformats.org/officeDocument/2006/relationships/hyperlink" Target="https://en-gb.facebook.com/RSKGroup/" TargetMode="External"/><Relationship Id="rId5" Type="http://schemas.openxmlformats.org/officeDocument/2006/relationships/hyperlink" Target="https://www.youtube.com/c/RSKGroup" TargetMode="External"/><Relationship Id="rId10" Type="http://schemas.openxmlformats.org/officeDocument/2006/relationships/hyperlink" Target="https://www.youtube.com/user/rskgroupvideo" TargetMode="External"/><Relationship Id="rId4" Type="http://schemas.openxmlformats.org/officeDocument/2006/relationships/hyperlink" Target="https://www.facebook.com/RSKGroup" TargetMode="External"/><Relationship Id="rId9" Type="http://schemas.openxmlformats.org/officeDocument/2006/relationships/image" Target="../media/image24.svg"/></Relationships>
</file>

<file path=ppt/slideLayouts/_rels/slideLayout4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twitter.com/rskgroup" TargetMode="External"/><Relationship Id="rId7" Type="http://schemas.openxmlformats.org/officeDocument/2006/relationships/hyperlink" Target="https://www.instagram.com/therskgroup/" TargetMode="External"/><Relationship Id="rId12" Type="http://schemas.openxmlformats.org/officeDocument/2006/relationships/hyperlink" Target="https://twitter.com/RSKGroup" TargetMode="External"/><Relationship Id="rId2" Type="http://schemas.openxmlformats.org/officeDocument/2006/relationships/hyperlink" Target="https://rskgroup.com/" TargetMode="External"/><Relationship Id="rId1" Type="http://schemas.openxmlformats.org/officeDocument/2006/relationships/slideMaster" Target="../slideMasters/slideMaster7.xml"/><Relationship Id="rId6" Type="http://schemas.openxmlformats.org/officeDocument/2006/relationships/hyperlink" Target="https://www.linkedin.com/company/rsk-group" TargetMode="External"/><Relationship Id="rId11" Type="http://schemas.openxmlformats.org/officeDocument/2006/relationships/hyperlink" Target="https://en-gb.facebook.com/RSKGroup/" TargetMode="External"/><Relationship Id="rId5" Type="http://schemas.openxmlformats.org/officeDocument/2006/relationships/hyperlink" Target="https://www.youtube.com/c/RSKGroup" TargetMode="External"/><Relationship Id="rId10" Type="http://schemas.openxmlformats.org/officeDocument/2006/relationships/hyperlink" Target="https://www.youtube.com/user/rskgroupvideo" TargetMode="External"/><Relationship Id="rId4" Type="http://schemas.openxmlformats.org/officeDocument/2006/relationships/hyperlink" Target="https://www.facebook.com/RSKGroup" TargetMode="External"/><Relationship Id="rId9" Type="http://schemas.openxmlformats.org/officeDocument/2006/relationships/image" Target="../media/image2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2.png"/><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8" Type="http://schemas.openxmlformats.org/officeDocument/2006/relationships/image" Target="../media/image41.jpeg"/><Relationship Id="rId13" Type="http://schemas.microsoft.com/office/2007/relationships/hdphoto" Target="../media/hdphoto6.wdp"/><Relationship Id="rId18" Type="http://schemas.microsoft.com/office/2007/relationships/hdphoto" Target="../media/hdphoto7.wdp"/><Relationship Id="rId3" Type="http://schemas.microsoft.com/office/2007/relationships/hdphoto" Target="../media/hdphoto3.wdp"/><Relationship Id="rId7" Type="http://schemas.openxmlformats.org/officeDocument/2006/relationships/image" Target="../media/image40.jpeg"/><Relationship Id="rId12" Type="http://schemas.openxmlformats.org/officeDocument/2006/relationships/image" Target="../media/image44.png"/><Relationship Id="rId17" Type="http://schemas.openxmlformats.org/officeDocument/2006/relationships/image" Target="../media/image48.png"/><Relationship Id="rId2" Type="http://schemas.openxmlformats.org/officeDocument/2006/relationships/image" Target="../media/image37.png"/><Relationship Id="rId16" Type="http://schemas.openxmlformats.org/officeDocument/2006/relationships/image" Target="../media/image47.jpeg"/><Relationship Id="rId1" Type="http://schemas.openxmlformats.org/officeDocument/2006/relationships/slideMaster" Target="../slideMasters/slideMaster8.xml"/><Relationship Id="rId6" Type="http://schemas.microsoft.com/office/2007/relationships/hdphoto" Target="../media/hdphoto4.wdp"/><Relationship Id="rId11" Type="http://schemas.openxmlformats.org/officeDocument/2006/relationships/image" Target="../media/image43.png"/><Relationship Id="rId5" Type="http://schemas.openxmlformats.org/officeDocument/2006/relationships/image" Target="../media/image39.png"/><Relationship Id="rId15" Type="http://schemas.openxmlformats.org/officeDocument/2006/relationships/image" Target="../media/image46.png"/><Relationship Id="rId10" Type="http://schemas.microsoft.com/office/2007/relationships/hdphoto" Target="../media/hdphoto5.wdp"/><Relationship Id="rId19" Type="http://schemas.openxmlformats.org/officeDocument/2006/relationships/image" Target="../media/image49.jpeg"/><Relationship Id="rId4" Type="http://schemas.openxmlformats.org/officeDocument/2006/relationships/image" Target="../media/image38.jpeg"/><Relationship Id="rId9" Type="http://schemas.openxmlformats.org/officeDocument/2006/relationships/image" Target="../media/image42.png"/><Relationship Id="rId14" Type="http://schemas.openxmlformats.org/officeDocument/2006/relationships/image" Target="../media/image45.jpeg"/></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Divider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A3E1952-6803-49C5-BF0D-C04F42FB86C2}"/>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flipH="1">
            <a:off x="1" y="0"/>
            <a:ext cx="13439774" cy="7559675"/>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89" y="-487587"/>
            <a:ext cx="2011452" cy="127912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2" name="Graphic 21">
            <a:extLst>
              <a:ext uri="{FF2B5EF4-FFF2-40B4-BE49-F238E27FC236}">
                <a16:creationId xmlns:a16="http://schemas.microsoft.com/office/drawing/2014/main" id="{64D92577-CDB8-4995-AD50-410EE8546EF8}"/>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7" name="Group 16">
            <a:extLst>
              <a:ext uri="{FF2B5EF4-FFF2-40B4-BE49-F238E27FC236}">
                <a16:creationId xmlns:a16="http://schemas.microsoft.com/office/drawing/2014/main" id="{490404D7-1602-4CC2-AEC5-F1CACBB556E2}"/>
              </a:ext>
            </a:extLst>
          </p:cNvPr>
          <p:cNvGrpSpPr/>
          <p:nvPr userDrawn="1"/>
        </p:nvGrpSpPr>
        <p:grpSpPr>
          <a:xfrm rot="10800000">
            <a:off x="12333171" y="6459238"/>
            <a:ext cx="644284" cy="644555"/>
            <a:chOff x="-2357191" y="-19349"/>
            <a:chExt cx="644284" cy="644284"/>
          </a:xfrm>
          <a:solidFill>
            <a:schemeClr val="bg1"/>
          </a:solidFill>
        </p:grpSpPr>
        <p:sp>
          <p:nvSpPr>
            <p:cNvPr id="18" name="Rectangle 17">
              <a:extLst>
                <a:ext uri="{FF2B5EF4-FFF2-40B4-BE49-F238E27FC236}">
                  <a16:creationId xmlns:a16="http://schemas.microsoft.com/office/drawing/2014/main" id="{979B5E0F-504C-409A-977C-26813EDB5716}"/>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02C6A7EB-53B5-485E-B1F7-6BA92B2E35C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0" name="Group 19">
            <a:extLst>
              <a:ext uri="{FF2B5EF4-FFF2-40B4-BE49-F238E27FC236}">
                <a16:creationId xmlns:a16="http://schemas.microsoft.com/office/drawing/2014/main" id="{3A70D308-ABE1-45E6-9B25-D72717AE47E3}"/>
              </a:ext>
            </a:extLst>
          </p:cNvPr>
          <p:cNvGrpSpPr/>
          <p:nvPr userDrawn="1"/>
        </p:nvGrpSpPr>
        <p:grpSpPr>
          <a:xfrm>
            <a:off x="-4877" y="4716973"/>
            <a:ext cx="644285" cy="644555"/>
            <a:chOff x="-2357192" y="-19349"/>
            <a:chExt cx="644285" cy="644284"/>
          </a:xfrm>
          <a:solidFill>
            <a:schemeClr val="bg2"/>
          </a:solidFill>
        </p:grpSpPr>
        <p:sp>
          <p:nvSpPr>
            <p:cNvPr id="21" name="Rectangle 20">
              <a:extLst>
                <a:ext uri="{FF2B5EF4-FFF2-40B4-BE49-F238E27FC236}">
                  <a16:creationId xmlns:a16="http://schemas.microsoft.com/office/drawing/2014/main" id="{4F0259FF-B8F3-40DA-BA2E-1F0C98B5EA2A}"/>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6BA4F154-BE0B-43D9-AD97-226EC46693E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687298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Divider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69F1CDB-2A5D-481A-B2C8-D3C23314D7A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3" y="0"/>
            <a:ext cx="13439778" cy="7559675"/>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89" y="-487587"/>
            <a:ext cx="2011452" cy="127912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5" name="Graphic 24">
            <a:extLst>
              <a:ext uri="{FF2B5EF4-FFF2-40B4-BE49-F238E27FC236}">
                <a16:creationId xmlns:a16="http://schemas.microsoft.com/office/drawing/2014/main" id="{F288B8F4-9A50-4C5E-9142-6175E4C61488}"/>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8" name="Group 17">
            <a:extLst>
              <a:ext uri="{FF2B5EF4-FFF2-40B4-BE49-F238E27FC236}">
                <a16:creationId xmlns:a16="http://schemas.microsoft.com/office/drawing/2014/main" id="{E643493E-7F60-4B7E-B21C-783FB2D7BEDD}"/>
              </a:ext>
            </a:extLst>
          </p:cNvPr>
          <p:cNvGrpSpPr/>
          <p:nvPr userDrawn="1"/>
        </p:nvGrpSpPr>
        <p:grpSpPr>
          <a:xfrm rot="10800000">
            <a:off x="12333171" y="6459238"/>
            <a:ext cx="644284" cy="644555"/>
            <a:chOff x="-2357191" y="-19349"/>
            <a:chExt cx="644284" cy="644284"/>
          </a:xfrm>
          <a:solidFill>
            <a:schemeClr val="bg1"/>
          </a:solidFill>
        </p:grpSpPr>
        <p:sp>
          <p:nvSpPr>
            <p:cNvPr id="19" name="Rectangle 18">
              <a:extLst>
                <a:ext uri="{FF2B5EF4-FFF2-40B4-BE49-F238E27FC236}">
                  <a16:creationId xmlns:a16="http://schemas.microsoft.com/office/drawing/2014/main" id="{E4B687AA-9E54-401D-AF9A-B1CC3D88C6F9}"/>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572C9E52-453E-4D4F-B320-AD62420C29C5}"/>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7" name="Group 26">
            <a:extLst>
              <a:ext uri="{FF2B5EF4-FFF2-40B4-BE49-F238E27FC236}">
                <a16:creationId xmlns:a16="http://schemas.microsoft.com/office/drawing/2014/main" id="{37B6AB88-603E-4DBA-A502-85B466FD3F34}"/>
              </a:ext>
            </a:extLst>
          </p:cNvPr>
          <p:cNvGrpSpPr/>
          <p:nvPr userDrawn="1"/>
        </p:nvGrpSpPr>
        <p:grpSpPr>
          <a:xfrm>
            <a:off x="-4877" y="4716973"/>
            <a:ext cx="644285" cy="644555"/>
            <a:chOff x="-2357192" y="-19349"/>
            <a:chExt cx="644285" cy="644284"/>
          </a:xfrm>
          <a:solidFill>
            <a:schemeClr val="bg2"/>
          </a:solidFill>
        </p:grpSpPr>
        <p:sp>
          <p:nvSpPr>
            <p:cNvPr id="28" name="Rectangle 27">
              <a:extLst>
                <a:ext uri="{FF2B5EF4-FFF2-40B4-BE49-F238E27FC236}">
                  <a16:creationId xmlns:a16="http://schemas.microsoft.com/office/drawing/2014/main" id="{B9120988-867C-48CE-93D9-3FAD0DD6C235}"/>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9" name="Rectangle 28">
              <a:extLst>
                <a:ext uri="{FF2B5EF4-FFF2-40B4-BE49-F238E27FC236}">
                  <a16:creationId xmlns:a16="http://schemas.microsoft.com/office/drawing/2014/main" id="{D1F22B7E-FCC6-423D-8943-5814ECDD7CB9}"/>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3617901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Divider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A764019C-B3E4-42DB-BC8B-CE383BB5A97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6" cy="7559676"/>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89" y="-487587"/>
            <a:ext cx="2011452" cy="127912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5" name="Graphic 24">
            <a:extLst>
              <a:ext uri="{FF2B5EF4-FFF2-40B4-BE49-F238E27FC236}">
                <a16:creationId xmlns:a16="http://schemas.microsoft.com/office/drawing/2014/main" id="{451865C1-562F-4AA7-A271-2C487060D384}"/>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8" name="Group 17">
            <a:extLst>
              <a:ext uri="{FF2B5EF4-FFF2-40B4-BE49-F238E27FC236}">
                <a16:creationId xmlns:a16="http://schemas.microsoft.com/office/drawing/2014/main" id="{4D509289-02B7-449F-BF78-CFBF32493FB9}"/>
              </a:ext>
            </a:extLst>
          </p:cNvPr>
          <p:cNvGrpSpPr/>
          <p:nvPr userDrawn="1"/>
        </p:nvGrpSpPr>
        <p:grpSpPr>
          <a:xfrm rot="10800000">
            <a:off x="12333171" y="6459238"/>
            <a:ext cx="644284" cy="644555"/>
            <a:chOff x="-2357191" y="-19349"/>
            <a:chExt cx="644284" cy="644284"/>
          </a:xfrm>
          <a:solidFill>
            <a:schemeClr val="bg1"/>
          </a:solidFill>
        </p:grpSpPr>
        <p:sp>
          <p:nvSpPr>
            <p:cNvPr id="19" name="Rectangle 18">
              <a:extLst>
                <a:ext uri="{FF2B5EF4-FFF2-40B4-BE49-F238E27FC236}">
                  <a16:creationId xmlns:a16="http://schemas.microsoft.com/office/drawing/2014/main" id="{EEA6AD03-672B-4CF3-B554-50A0BA533AA7}"/>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7A3A4A69-1D23-4F0E-8E82-1D14E276462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8FB7AC7E-17EE-4FDD-A43C-E90AA1C94DF4}"/>
              </a:ext>
            </a:extLst>
          </p:cNvPr>
          <p:cNvGrpSpPr/>
          <p:nvPr userDrawn="1"/>
        </p:nvGrpSpPr>
        <p:grpSpPr>
          <a:xfrm>
            <a:off x="-4877" y="4716973"/>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AFC1393C-C77D-4E19-9F92-786CC1E16833}"/>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52EB753E-BD14-4456-AA5A-98DE0F372F7C}"/>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207461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5_Divider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6F52527-E23F-4FB2-BEC8-3431E821C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4" cy="7559676"/>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89" y="-487587"/>
            <a:ext cx="2011452" cy="127912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5" name="Graphic 24">
            <a:extLst>
              <a:ext uri="{FF2B5EF4-FFF2-40B4-BE49-F238E27FC236}">
                <a16:creationId xmlns:a16="http://schemas.microsoft.com/office/drawing/2014/main" id="{F2F03CA1-ABE8-4F99-A33D-7049AF5A1085}"/>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8" name="Group 17">
            <a:extLst>
              <a:ext uri="{FF2B5EF4-FFF2-40B4-BE49-F238E27FC236}">
                <a16:creationId xmlns:a16="http://schemas.microsoft.com/office/drawing/2014/main" id="{B2CC321A-7BDE-4895-8D76-89AD913C7B0D}"/>
              </a:ext>
            </a:extLst>
          </p:cNvPr>
          <p:cNvGrpSpPr/>
          <p:nvPr userDrawn="1"/>
        </p:nvGrpSpPr>
        <p:grpSpPr>
          <a:xfrm rot="10800000">
            <a:off x="12333171" y="6459238"/>
            <a:ext cx="644284" cy="644555"/>
            <a:chOff x="-2357191" y="-19349"/>
            <a:chExt cx="644284" cy="644284"/>
          </a:xfrm>
          <a:solidFill>
            <a:schemeClr val="bg1"/>
          </a:solidFill>
        </p:grpSpPr>
        <p:sp>
          <p:nvSpPr>
            <p:cNvPr id="19" name="Rectangle 18">
              <a:extLst>
                <a:ext uri="{FF2B5EF4-FFF2-40B4-BE49-F238E27FC236}">
                  <a16:creationId xmlns:a16="http://schemas.microsoft.com/office/drawing/2014/main" id="{73BB79D8-9BFE-4EDF-AC06-054D8AB31742}"/>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87DB17B2-97DB-4070-8A9F-9D8E2DBB1D2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A1A7BE4E-628D-4461-BC15-C159099EADA7}"/>
              </a:ext>
            </a:extLst>
          </p:cNvPr>
          <p:cNvGrpSpPr/>
          <p:nvPr userDrawn="1"/>
        </p:nvGrpSpPr>
        <p:grpSpPr>
          <a:xfrm>
            <a:off x="-4877" y="4716973"/>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10336602-AE93-4943-8E99-0A3EBA7A69FD}"/>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389E211A-355A-4E81-9A08-3C16E1363DA3}"/>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00577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Divider Slide">
    <p:spTree>
      <p:nvGrpSpPr>
        <p:cNvPr id="1" name=""/>
        <p:cNvGrpSpPr/>
        <p:nvPr/>
      </p:nvGrpSpPr>
      <p:grpSpPr>
        <a:xfrm>
          <a:off x="0" y="0"/>
          <a:ext cx="0" cy="0"/>
          <a:chOff x="0" y="0"/>
          <a:chExt cx="0" cy="0"/>
        </a:xfrm>
      </p:grpSpPr>
      <p:pic>
        <p:nvPicPr>
          <p:cNvPr id="17" name="Picture 16" descr="A picture containing rock, outdoor object, surrounded&#10;&#10;Description automatically generated">
            <a:extLst>
              <a:ext uri="{FF2B5EF4-FFF2-40B4-BE49-F238E27FC236}">
                <a16:creationId xmlns:a16="http://schemas.microsoft.com/office/drawing/2014/main" id="{79942B61-BAF8-4AF3-82C7-11A88BB46FAA}"/>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6" cy="7559676"/>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89" y="-487587"/>
            <a:ext cx="2011452" cy="127912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5" name="Graphic 24">
            <a:extLst>
              <a:ext uri="{FF2B5EF4-FFF2-40B4-BE49-F238E27FC236}">
                <a16:creationId xmlns:a16="http://schemas.microsoft.com/office/drawing/2014/main" id="{8C33A58E-6477-43F5-9868-46C9700004D3}"/>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8" name="Group 17">
            <a:extLst>
              <a:ext uri="{FF2B5EF4-FFF2-40B4-BE49-F238E27FC236}">
                <a16:creationId xmlns:a16="http://schemas.microsoft.com/office/drawing/2014/main" id="{92A3EA2B-16E5-4B3C-B168-4FD89051C631}"/>
              </a:ext>
            </a:extLst>
          </p:cNvPr>
          <p:cNvGrpSpPr/>
          <p:nvPr userDrawn="1"/>
        </p:nvGrpSpPr>
        <p:grpSpPr>
          <a:xfrm rot="10800000">
            <a:off x="12333171" y="6459238"/>
            <a:ext cx="644284" cy="644555"/>
            <a:chOff x="-2357191" y="-19349"/>
            <a:chExt cx="644284" cy="644284"/>
          </a:xfrm>
          <a:solidFill>
            <a:schemeClr val="bg1"/>
          </a:solidFill>
        </p:grpSpPr>
        <p:sp>
          <p:nvSpPr>
            <p:cNvPr id="19" name="Rectangle 18">
              <a:extLst>
                <a:ext uri="{FF2B5EF4-FFF2-40B4-BE49-F238E27FC236}">
                  <a16:creationId xmlns:a16="http://schemas.microsoft.com/office/drawing/2014/main" id="{E4361238-7498-4A0B-ADBA-7671EBD97D5D}"/>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634A448F-B734-4D0E-8E9E-8AB93D3FF87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465AB094-41EE-447E-9A78-1E8BA817CC57}"/>
              </a:ext>
            </a:extLst>
          </p:cNvPr>
          <p:cNvGrpSpPr/>
          <p:nvPr userDrawn="1"/>
        </p:nvGrpSpPr>
        <p:grpSpPr>
          <a:xfrm>
            <a:off x="-4877" y="4716973"/>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D235270F-CCC2-4087-B084-8CB3FAE63A71}"/>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553B9B66-DA71-4EF3-A356-8615407DF43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2614659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7_Divider Slide">
    <p:spTree>
      <p:nvGrpSpPr>
        <p:cNvPr id="1" name=""/>
        <p:cNvGrpSpPr/>
        <p:nvPr/>
      </p:nvGrpSpPr>
      <p:grpSpPr>
        <a:xfrm>
          <a:off x="0" y="0"/>
          <a:ext cx="0" cy="0"/>
          <a:chOff x="0" y="0"/>
          <a:chExt cx="0" cy="0"/>
        </a:xfrm>
      </p:grpSpPr>
      <p:pic>
        <p:nvPicPr>
          <p:cNvPr id="18" name="Picture 17" descr="A picture containing indoor&#10;&#10;Description automatically generated">
            <a:extLst>
              <a:ext uri="{FF2B5EF4-FFF2-40B4-BE49-F238E27FC236}">
                <a16:creationId xmlns:a16="http://schemas.microsoft.com/office/drawing/2014/main" id="{C58181F5-02EA-4038-9BE0-407C076069C4}"/>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4" cy="7559676"/>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89" y="-487587"/>
            <a:ext cx="2011452" cy="127912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5" name="Graphic 24">
            <a:extLst>
              <a:ext uri="{FF2B5EF4-FFF2-40B4-BE49-F238E27FC236}">
                <a16:creationId xmlns:a16="http://schemas.microsoft.com/office/drawing/2014/main" id="{7FC93F6E-9CCC-4000-9D4D-4341DED8AC8B}"/>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7" name="Group 16">
            <a:extLst>
              <a:ext uri="{FF2B5EF4-FFF2-40B4-BE49-F238E27FC236}">
                <a16:creationId xmlns:a16="http://schemas.microsoft.com/office/drawing/2014/main" id="{2A18B2EA-EAB5-4FCB-A836-99D57FAFC198}"/>
              </a:ext>
            </a:extLst>
          </p:cNvPr>
          <p:cNvGrpSpPr/>
          <p:nvPr userDrawn="1"/>
        </p:nvGrpSpPr>
        <p:grpSpPr>
          <a:xfrm rot="10800000">
            <a:off x="12333171" y="6459238"/>
            <a:ext cx="644284" cy="644555"/>
            <a:chOff x="-2357191" y="-19349"/>
            <a:chExt cx="644284" cy="644284"/>
          </a:xfrm>
          <a:solidFill>
            <a:schemeClr val="bg1"/>
          </a:solidFill>
        </p:grpSpPr>
        <p:sp>
          <p:nvSpPr>
            <p:cNvPr id="19" name="Rectangle 18">
              <a:extLst>
                <a:ext uri="{FF2B5EF4-FFF2-40B4-BE49-F238E27FC236}">
                  <a16:creationId xmlns:a16="http://schemas.microsoft.com/office/drawing/2014/main" id="{812A3E09-D378-4FFB-89A3-71D5DAF07EEA}"/>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2BF8551C-5565-453E-ADCA-2FF3231AD9C4}"/>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83D839D1-5F9C-4ACA-968B-521D71EB7301}"/>
              </a:ext>
            </a:extLst>
          </p:cNvPr>
          <p:cNvGrpSpPr/>
          <p:nvPr userDrawn="1"/>
        </p:nvGrpSpPr>
        <p:grpSpPr>
          <a:xfrm>
            <a:off x="-4877" y="4716973"/>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EF2C0093-236C-4B52-A122-25F35F6AE3E6}"/>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BF2D940B-BD13-40AC-81E3-6848E5D3030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81290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Divider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CE10249-76CE-4CBB-A9E4-C17D0199D6A9}"/>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l="-36"/>
          <a:stretch/>
        </p:blipFill>
        <p:spPr>
          <a:xfrm>
            <a:off x="-4876" y="0"/>
            <a:ext cx="13444652" cy="7559675"/>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5389891" y="-487586"/>
            <a:ext cx="2011452" cy="1279123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5" name="Title 1">
            <a:extLst>
              <a:ext uri="{FF2B5EF4-FFF2-40B4-BE49-F238E27FC236}">
                <a16:creationId xmlns:a16="http://schemas.microsoft.com/office/drawing/2014/main" id="{F5D6F29C-ED15-4914-913E-7F8D631B57DF}"/>
              </a:ext>
            </a:extLst>
          </p:cNvPr>
          <p:cNvSpPr>
            <a:spLocks noGrp="1"/>
          </p:cNvSpPr>
          <p:nvPr>
            <p:ph type="title" hasCustomPrompt="1"/>
          </p:nvPr>
        </p:nvSpPr>
        <p:spPr>
          <a:xfrm>
            <a:off x="371169" y="5228862"/>
            <a:ext cx="12097802" cy="769344"/>
          </a:xfrm>
        </p:spPr>
        <p:txBody>
          <a:bodyPr/>
          <a:lstStyle>
            <a:lvl1pPr>
              <a:defRPr>
                <a:solidFill>
                  <a:schemeClr val="bg1"/>
                </a:solidFill>
              </a:defRPr>
            </a:lvl1pPr>
          </a:lstStyle>
          <a:p>
            <a:r>
              <a:rPr lang="en-US"/>
              <a:t>Click to edit section title</a:t>
            </a:r>
          </a:p>
        </p:txBody>
      </p:sp>
      <p:sp>
        <p:nvSpPr>
          <p:cNvPr id="16" name="Content Placeholder 2">
            <a:extLst>
              <a:ext uri="{FF2B5EF4-FFF2-40B4-BE49-F238E27FC236}">
                <a16:creationId xmlns:a16="http://schemas.microsoft.com/office/drawing/2014/main" id="{7FD2FCF3-EFFC-47E4-828E-AF15560C9A86}"/>
              </a:ext>
            </a:extLst>
          </p:cNvPr>
          <p:cNvSpPr>
            <a:spLocks noGrp="1"/>
          </p:cNvSpPr>
          <p:nvPr>
            <p:ph idx="1" hasCustomPrompt="1"/>
          </p:nvPr>
        </p:nvSpPr>
        <p:spPr>
          <a:xfrm>
            <a:off x="371169" y="6007443"/>
            <a:ext cx="10387187" cy="880709"/>
          </a:xfrm>
          <a:prstGeom prst="rect">
            <a:avLst/>
          </a:prstGeom>
        </p:spPr>
        <p:txBody>
          <a:bodyPr lIns="0"/>
          <a:lstStyle>
            <a:lvl1pPr marL="0" indent="0">
              <a:buNone/>
              <a:defRPr sz="3000">
                <a:solidFill>
                  <a:schemeClr val="bg1"/>
                </a:solidFill>
              </a:defRPr>
            </a:lvl1pPr>
          </a:lstStyle>
          <a:p>
            <a:pPr lvl="0"/>
            <a:r>
              <a:rPr lang="en-US"/>
              <a:t>Click to edit or delete secondary text</a:t>
            </a:r>
          </a:p>
        </p:txBody>
      </p:sp>
      <p:pic>
        <p:nvPicPr>
          <p:cNvPr id="25" name="Graphic 24">
            <a:extLst>
              <a:ext uri="{FF2B5EF4-FFF2-40B4-BE49-F238E27FC236}">
                <a16:creationId xmlns:a16="http://schemas.microsoft.com/office/drawing/2014/main" id="{37F9E8AB-B036-447F-91C6-102D3FEE6006}"/>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1202906" y="6234745"/>
            <a:ext cx="1167043" cy="432000"/>
          </a:xfrm>
          <a:prstGeom prst="rect">
            <a:avLst/>
          </a:prstGeom>
        </p:spPr>
      </p:pic>
      <p:grpSp>
        <p:nvGrpSpPr>
          <p:cNvPr id="18" name="Group 17">
            <a:extLst>
              <a:ext uri="{FF2B5EF4-FFF2-40B4-BE49-F238E27FC236}">
                <a16:creationId xmlns:a16="http://schemas.microsoft.com/office/drawing/2014/main" id="{1A2878EF-D589-45D1-AA90-E9F5DF03497C}"/>
              </a:ext>
            </a:extLst>
          </p:cNvPr>
          <p:cNvGrpSpPr/>
          <p:nvPr userDrawn="1"/>
        </p:nvGrpSpPr>
        <p:grpSpPr>
          <a:xfrm rot="10800000">
            <a:off x="12333171" y="6459238"/>
            <a:ext cx="644284" cy="644555"/>
            <a:chOff x="-2357191" y="-19349"/>
            <a:chExt cx="644284" cy="644284"/>
          </a:xfrm>
          <a:solidFill>
            <a:schemeClr val="bg1"/>
          </a:solidFill>
        </p:grpSpPr>
        <p:sp>
          <p:nvSpPr>
            <p:cNvPr id="19" name="Rectangle 18">
              <a:extLst>
                <a:ext uri="{FF2B5EF4-FFF2-40B4-BE49-F238E27FC236}">
                  <a16:creationId xmlns:a16="http://schemas.microsoft.com/office/drawing/2014/main" id="{D7C13C64-DEBF-49D0-9A4F-44B3C6AFF82C}"/>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52942A9A-EF61-496E-8C9C-D729B13BD34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4BFDCC92-BA99-4E07-86B5-04037ECE99EF}"/>
              </a:ext>
            </a:extLst>
          </p:cNvPr>
          <p:cNvGrpSpPr/>
          <p:nvPr userDrawn="1"/>
        </p:nvGrpSpPr>
        <p:grpSpPr>
          <a:xfrm>
            <a:off x="-4877" y="4716973"/>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BAEF04D1-A1A0-499D-8B58-8C076BE1B2D0}"/>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2B44BDE5-7F78-43FB-90DA-3D7C438D90F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894996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gital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4412D1-D26E-404D-BBA0-39D22F95BDBF}"/>
              </a:ext>
            </a:extLst>
          </p:cNvPr>
          <p:cNvSpPr/>
          <p:nvPr userDrawn="1"/>
        </p:nvSpPr>
        <p:spPr>
          <a:xfrm>
            <a:off x="7254909" y="4"/>
            <a:ext cx="6184866"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7" name="Content Placeholder 3">
            <a:extLst>
              <a:ext uri="{FF2B5EF4-FFF2-40B4-BE49-F238E27FC236}">
                <a16:creationId xmlns:a16="http://schemas.microsoft.com/office/drawing/2014/main" id="{D5B76926-361B-4CC8-B775-37A85F92674A}"/>
              </a:ext>
            </a:extLst>
          </p:cNvPr>
          <p:cNvSpPr>
            <a:spLocks noGrp="1"/>
          </p:cNvSpPr>
          <p:nvPr>
            <p:ph sz="half" idx="2" hasCustomPrompt="1"/>
          </p:nvPr>
        </p:nvSpPr>
        <p:spPr>
          <a:xfrm>
            <a:off x="476711" y="1402352"/>
            <a:ext cx="4800712" cy="5402944"/>
          </a:xfrm>
        </p:spPr>
        <p:txBody>
          <a:bodyPr lIns="0">
            <a:noAutofit/>
          </a:bodyPr>
          <a:lstStyle>
            <a:lvl1pPr marL="0" indent="0">
              <a:lnSpc>
                <a:spcPct val="100000"/>
              </a:lnSpc>
              <a:spcBef>
                <a:spcPts val="600"/>
              </a:spcBef>
              <a:buFontTx/>
              <a:buNone/>
              <a:defRPr sz="2000">
                <a:latin typeface="+mn-lt"/>
              </a:defRPr>
            </a:lvl1pPr>
            <a:lvl2pPr marL="182563" indent="-182563">
              <a:lnSpc>
                <a:spcPct val="100000"/>
              </a:lnSpc>
              <a:spcBef>
                <a:spcPts val="600"/>
              </a:spcBef>
              <a:buFont typeface="Wingdings" panose="05000000000000000000" pitchFamily="2" charset="2"/>
              <a:buChar char="§"/>
              <a:defRPr sz="1800">
                <a:latin typeface="+mn-lt"/>
              </a:defRPr>
            </a:lvl2pPr>
            <a:lvl3pPr marL="357188" indent="-174625">
              <a:lnSpc>
                <a:spcPct val="100000"/>
              </a:lnSpc>
              <a:spcBef>
                <a:spcPts val="600"/>
              </a:spcBef>
              <a:buFont typeface="Wingdings" panose="05000000000000000000" pitchFamily="2" charset="2"/>
              <a:buChar char="§"/>
              <a:defRPr sz="16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add text</a:t>
            </a:r>
          </a:p>
          <a:p>
            <a:pPr lvl="1"/>
            <a:r>
              <a:rPr lang="en-US"/>
              <a:t>Second level</a:t>
            </a:r>
          </a:p>
          <a:p>
            <a:pPr lvl="2"/>
            <a:r>
              <a:rPr lang="en-US"/>
              <a:t>Third level</a:t>
            </a:r>
          </a:p>
        </p:txBody>
      </p:sp>
      <p:sp>
        <p:nvSpPr>
          <p:cNvPr id="9" name="Content Placeholder 8">
            <a:extLst>
              <a:ext uri="{FF2B5EF4-FFF2-40B4-BE49-F238E27FC236}">
                <a16:creationId xmlns:a16="http://schemas.microsoft.com/office/drawing/2014/main" id="{638BB8EE-194A-45A1-9CDF-4B2EBD48B6A9}"/>
              </a:ext>
            </a:extLst>
          </p:cNvPr>
          <p:cNvSpPr>
            <a:spLocks noGrp="1"/>
          </p:cNvSpPr>
          <p:nvPr>
            <p:ph sz="quarter" idx="13" hasCustomPrompt="1"/>
          </p:nvPr>
        </p:nvSpPr>
        <p:spPr>
          <a:xfrm>
            <a:off x="6184097" y="3492385"/>
            <a:ext cx="5669249" cy="2941285"/>
          </a:xfrm>
        </p:spPr>
        <p:txBody>
          <a:bodyPr anchor="ctr">
            <a:normAutofit/>
          </a:bodyPr>
          <a:lstStyle>
            <a:lvl1pPr>
              <a:defRPr sz="1760"/>
            </a:lvl1pPr>
            <a:lvl2pPr>
              <a:defRPr sz="1508"/>
            </a:lvl2pPr>
            <a:lvl3pPr>
              <a:defRPr sz="1383"/>
            </a:lvl3pPr>
            <a:lvl4pPr>
              <a:defRPr sz="1320"/>
            </a:lvl4pPr>
            <a:lvl5pPr marL="2533050" indent="0" algn="l">
              <a:buFont typeface="Arial" panose="020B0604020202020204" pitchFamily="34" charset="0"/>
              <a:buNone/>
              <a:defRPr sz="1320"/>
            </a:lvl5pPr>
          </a:lstStyle>
          <a:p>
            <a:pPr lvl="4"/>
            <a:r>
              <a:rPr lang="en-US"/>
              <a:t>Insert image here by clicking the icon or dragging into the space. Once inserted: select the image – right click – select send to back.</a:t>
            </a:r>
            <a:endParaRPr lang="en-GB"/>
          </a:p>
        </p:txBody>
      </p:sp>
      <p:pic>
        <p:nvPicPr>
          <p:cNvPr id="8" name="Picture 7" descr="LaptopLow.png">
            <a:extLst>
              <a:ext uri="{FF2B5EF4-FFF2-40B4-BE49-F238E27FC236}">
                <a16:creationId xmlns:a16="http://schemas.microsoft.com/office/drawing/2014/main" id="{3B3C88EC-398B-4F8D-91EF-A51994CE2A13}"/>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5499889" y="3204579"/>
            <a:ext cx="7341157" cy="3651630"/>
          </a:xfrm>
          <a:prstGeom prst="rect">
            <a:avLst/>
          </a:prstGeom>
        </p:spPr>
      </p:pic>
      <p:pic>
        <p:nvPicPr>
          <p:cNvPr id="13" name="Graphic 12">
            <a:extLst>
              <a:ext uri="{FF2B5EF4-FFF2-40B4-BE49-F238E27FC236}">
                <a16:creationId xmlns:a16="http://schemas.microsoft.com/office/drawing/2014/main" id="{F734100F-1F82-4288-9AAB-A95FA876D6D2}"/>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284064" y="7021100"/>
            <a:ext cx="680775" cy="252000"/>
          </a:xfrm>
          <a:prstGeom prst="rect">
            <a:avLst/>
          </a:prstGeom>
        </p:spPr>
      </p:pic>
    </p:spTree>
    <p:extLst>
      <p:ext uri="{BB962C8B-B14F-4D97-AF65-F5344CB8AC3E}">
        <p14:creationId xmlns:p14="http://schemas.microsoft.com/office/powerpoint/2010/main" val="188138659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Digital Slid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13" name="Shape 398">
            <a:extLst>
              <a:ext uri="{FF2B5EF4-FFF2-40B4-BE49-F238E27FC236}">
                <a16:creationId xmlns:a16="http://schemas.microsoft.com/office/drawing/2014/main" id="{3E2A5073-7091-4722-B8D1-32901FC068D2}"/>
              </a:ext>
            </a:extLst>
          </p:cNvPr>
          <p:cNvSpPr/>
          <p:nvPr/>
        </p:nvSpPr>
        <p:spPr>
          <a:xfrm rot="5400000">
            <a:off x="875168" y="842814"/>
            <a:ext cx="3398536" cy="8986364"/>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chemeClr val="tx2"/>
          </a:solidFill>
          <a:ln w="9525" cap="flat" cmpd="sng">
            <a:solidFill>
              <a:srgbClr val="D9D9D9"/>
            </a:solidFill>
            <a:prstDash val="solid"/>
            <a:round/>
            <a:headEnd type="none" w="med" len="med"/>
            <a:tailEnd type="none" w="med" len="med"/>
          </a:ln>
        </p:spPr>
        <p:txBody>
          <a:bodyPr lIns="114923" tIns="114923" rIns="114923" bIns="114923" anchor="ctr" anchorCtr="0">
            <a:noAutofit/>
          </a:bodyPr>
          <a:lstStyle/>
          <a:p>
            <a:pPr marL="0" marR="0" lvl="0" indent="0" algn="l" defTabSz="574700" rtl="0" eaLnBrk="1" fontAlgn="auto" latinLnBrk="0" hangingPunct="1">
              <a:lnSpc>
                <a:spcPct val="100000"/>
              </a:lnSpc>
              <a:spcBef>
                <a:spcPts val="0"/>
              </a:spcBef>
              <a:spcAft>
                <a:spcPts val="0"/>
              </a:spcAft>
              <a:buClrTx/>
              <a:buSzTx/>
              <a:buFontTx/>
              <a:buNone/>
              <a:tabLst/>
              <a:defRPr/>
            </a:pPr>
            <a:endParaRPr kumimoji="0" sz="2263"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2662A690-F0C4-4592-8231-A159FDAD96EC}"/>
              </a:ext>
            </a:extLst>
          </p:cNvPr>
          <p:cNvSpPr/>
          <p:nvPr userDrawn="1"/>
        </p:nvSpPr>
        <p:spPr>
          <a:xfrm>
            <a:off x="6996137" y="1413894"/>
            <a:ext cx="5561962" cy="20630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1" name="Picture Placeholder 40">
            <a:extLst>
              <a:ext uri="{FF2B5EF4-FFF2-40B4-BE49-F238E27FC236}">
                <a16:creationId xmlns:a16="http://schemas.microsoft.com/office/drawing/2014/main" id="{72DA1A7E-52C7-4E3E-AD95-39C48F57AF26}"/>
              </a:ext>
            </a:extLst>
          </p:cNvPr>
          <p:cNvSpPr>
            <a:spLocks noGrp="1"/>
          </p:cNvSpPr>
          <p:nvPr userDrawn="1">
            <p:ph type="pic" sz="quarter" idx="13" hasCustomPrompt="1"/>
          </p:nvPr>
        </p:nvSpPr>
        <p:spPr>
          <a:xfrm>
            <a:off x="0" y="3907259"/>
            <a:ext cx="5792974" cy="2882523"/>
          </a:xfrm>
        </p:spPr>
        <p:txBody>
          <a:bodyPr anchor="ctr">
            <a:normAutofit/>
          </a:bodyPr>
          <a:lstStyle>
            <a:lvl1pPr marL="0" indent="0" algn="ctr">
              <a:buNone/>
              <a:defRPr sz="1508"/>
            </a:lvl1pPr>
          </a:lstStyle>
          <a:p>
            <a:r>
              <a:rPr lang="en-US"/>
              <a:t>Click to insert image</a:t>
            </a:r>
            <a:endParaRPr lang="en-GB"/>
          </a:p>
        </p:txBody>
      </p:sp>
      <p:sp>
        <p:nvSpPr>
          <p:cNvPr id="43" name="Text Placeholder 42">
            <a:extLst>
              <a:ext uri="{FF2B5EF4-FFF2-40B4-BE49-F238E27FC236}">
                <a16:creationId xmlns:a16="http://schemas.microsoft.com/office/drawing/2014/main" id="{EE97496C-297C-4DDA-A3DD-DE261EE7384A}"/>
              </a:ext>
            </a:extLst>
          </p:cNvPr>
          <p:cNvSpPr>
            <a:spLocks noGrp="1"/>
          </p:cNvSpPr>
          <p:nvPr userDrawn="1">
            <p:ph type="body" sz="quarter" idx="14" hasCustomPrompt="1"/>
          </p:nvPr>
        </p:nvSpPr>
        <p:spPr>
          <a:xfrm>
            <a:off x="7236954" y="1515117"/>
            <a:ext cx="5117262" cy="1455159"/>
          </a:xfrm>
        </p:spPr>
        <p:txBody>
          <a:bodyPr lIns="0" tIns="0">
            <a:normAutofit/>
          </a:bodyPr>
          <a:lstStyle>
            <a:lvl1pPr marL="0" indent="0">
              <a:lnSpc>
                <a:spcPct val="100000"/>
              </a:lnSpc>
              <a:buNone/>
              <a:defRPr sz="2000"/>
            </a:lvl1pPr>
            <a:lvl2pPr marL="633263" indent="0">
              <a:buNone/>
              <a:defRPr sz="1760"/>
            </a:lvl2pPr>
            <a:lvl3pPr marL="1266526" indent="0">
              <a:buNone/>
              <a:defRPr sz="1508"/>
            </a:lvl3pPr>
            <a:lvl4pPr marL="1899787" indent="0">
              <a:buNone/>
              <a:defRPr sz="1383"/>
            </a:lvl4pPr>
            <a:lvl5pPr marL="2533050" indent="0">
              <a:buNone/>
              <a:defRPr sz="1383"/>
            </a:lvl5pPr>
          </a:lstStyle>
          <a:p>
            <a:pPr lvl="0"/>
            <a:r>
              <a:rPr lang="en-US"/>
              <a:t>Click to add text</a:t>
            </a:r>
          </a:p>
        </p:txBody>
      </p:sp>
      <p:sp>
        <p:nvSpPr>
          <p:cNvPr id="3" name="Rectangle 2">
            <a:extLst>
              <a:ext uri="{FF2B5EF4-FFF2-40B4-BE49-F238E27FC236}">
                <a16:creationId xmlns:a16="http://schemas.microsoft.com/office/drawing/2014/main" id="{73D3E797-A663-4904-91FE-361859836F13}"/>
              </a:ext>
            </a:extLst>
          </p:cNvPr>
          <p:cNvSpPr/>
          <p:nvPr userDrawn="1"/>
        </p:nvSpPr>
        <p:spPr>
          <a:xfrm>
            <a:off x="-2011680" y="3508637"/>
            <a:ext cx="2008095" cy="3642538"/>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28" name="Group 27">
            <a:extLst>
              <a:ext uri="{FF2B5EF4-FFF2-40B4-BE49-F238E27FC236}">
                <a16:creationId xmlns:a16="http://schemas.microsoft.com/office/drawing/2014/main" id="{1BBFB37A-93CF-4D06-8649-0B853575143B}"/>
              </a:ext>
            </a:extLst>
          </p:cNvPr>
          <p:cNvGrpSpPr>
            <a:grpSpLocks noChangeAspect="1"/>
          </p:cNvGrpSpPr>
          <p:nvPr userDrawn="1"/>
        </p:nvGrpSpPr>
        <p:grpSpPr>
          <a:xfrm>
            <a:off x="6885693" y="2996044"/>
            <a:ext cx="584358" cy="576000"/>
            <a:chOff x="7724181" y="2724616"/>
            <a:chExt cx="642599" cy="633142"/>
          </a:xfrm>
        </p:grpSpPr>
        <p:grpSp>
          <p:nvGrpSpPr>
            <p:cNvPr id="29" name="Group 28">
              <a:extLst>
                <a:ext uri="{FF2B5EF4-FFF2-40B4-BE49-F238E27FC236}">
                  <a16:creationId xmlns:a16="http://schemas.microsoft.com/office/drawing/2014/main" id="{7B0CF0F0-23FC-467B-BDCA-6F0EB3C6DDC1}"/>
                </a:ext>
              </a:extLst>
            </p:cNvPr>
            <p:cNvGrpSpPr/>
            <p:nvPr/>
          </p:nvGrpSpPr>
          <p:grpSpPr>
            <a:xfrm rot="5400000">
              <a:off x="7845817" y="2727289"/>
              <a:ext cx="520964" cy="520963"/>
              <a:chOff x="-2357192" y="-19349"/>
              <a:chExt cx="644285" cy="644284"/>
            </a:xfrm>
            <a:solidFill>
              <a:schemeClr val="bg2"/>
            </a:solidFill>
          </p:grpSpPr>
          <p:sp>
            <p:nvSpPr>
              <p:cNvPr id="33" name="Rectangle 32">
                <a:extLst>
                  <a:ext uri="{FF2B5EF4-FFF2-40B4-BE49-F238E27FC236}">
                    <a16:creationId xmlns:a16="http://schemas.microsoft.com/office/drawing/2014/main" id="{6F24AA50-047D-4BF3-A7E4-96B3D86B3150}"/>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A45533B2-5BAE-45B4-BD9C-D4C71FFAD023}"/>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30" name="Rectangle 29">
              <a:extLst>
                <a:ext uri="{FF2B5EF4-FFF2-40B4-BE49-F238E27FC236}">
                  <a16:creationId xmlns:a16="http://schemas.microsoft.com/office/drawing/2014/main" id="{E35B5496-6A04-4539-9CA5-E69C23ECBDA3}"/>
                </a:ext>
              </a:extLst>
            </p:cNvPr>
            <p:cNvSpPr/>
            <p:nvPr/>
          </p:nvSpPr>
          <p:spPr>
            <a:xfrm rot="2669818">
              <a:off x="7977504" y="2724616"/>
              <a:ext cx="160273" cy="6331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443FA189-6164-48B9-B652-336293B40DCF}"/>
                </a:ext>
              </a:extLst>
            </p:cNvPr>
            <p:cNvSpPr/>
            <p:nvPr/>
          </p:nvSpPr>
          <p:spPr>
            <a:xfrm>
              <a:off x="7724181" y="3247292"/>
              <a:ext cx="305961" cy="8948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E7D5D41C-BFDE-4F84-B739-72EF86AF1DE1}"/>
                </a:ext>
              </a:extLst>
            </p:cNvPr>
            <p:cNvSpPr/>
            <p:nvPr/>
          </p:nvSpPr>
          <p:spPr>
            <a:xfrm rot="5400000">
              <a:off x="7643899" y="3104701"/>
              <a:ext cx="305961" cy="8948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38" name="Group 37">
            <a:extLst>
              <a:ext uri="{FF2B5EF4-FFF2-40B4-BE49-F238E27FC236}">
                <a16:creationId xmlns:a16="http://schemas.microsoft.com/office/drawing/2014/main" id="{065FECF9-C668-4ED8-87DA-579F0ACE4BDE}"/>
              </a:ext>
            </a:extLst>
          </p:cNvPr>
          <p:cNvGrpSpPr/>
          <p:nvPr userDrawn="1"/>
        </p:nvGrpSpPr>
        <p:grpSpPr>
          <a:xfrm rot="5400000">
            <a:off x="12104755" y="1227505"/>
            <a:ext cx="644285" cy="644555"/>
            <a:chOff x="-2357192" y="-19349"/>
            <a:chExt cx="644285" cy="644284"/>
          </a:xfrm>
          <a:solidFill>
            <a:schemeClr val="bg2"/>
          </a:solidFill>
        </p:grpSpPr>
        <p:sp>
          <p:nvSpPr>
            <p:cNvPr id="39" name="Rectangle 38">
              <a:extLst>
                <a:ext uri="{FF2B5EF4-FFF2-40B4-BE49-F238E27FC236}">
                  <a16:creationId xmlns:a16="http://schemas.microsoft.com/office/drawing/2014/main" id="{1DD75908-B9A3-4216-9081-9BF46FBF5029}"/>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CF3C35A2-ABD0-4A5C-8B98-16849F344F25}"/>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547953163"/>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Digital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4412D1-D26E-404D-BBA0-39D22F95BDBF}"/>
              </a:ext>
            </a:extLst>
          </p:cNvPr>
          <p:cNvSpPr/>
          <p:nvPr userDrawn="1"/>
        </p:nvSpPr>
        <p:spPr>
          <a:xfrm>
            <a:off x="4" y="4"/>
            <a:ext cx="13439775"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0" name="Picture 9" descr="TabletLow.png">
            <a:extLst>
              <a:ext uri="{FF2B5EF4-FFF2-40B4-BE49-F238E27FC236}">
                <a16:creationId xmlns:a16="http://schemas.microsoft.com/office/drawing/2014/main" id="{F06940FB-19C8-4844-BDB6-E8ADE03B19F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4989734" y="901297"/>
            <a:ext cx="8737729" cy="6650925"/>
          </a:xfrm>
          <a:prstGeom prst="rect">
            <a:avLst/>
          </a:prstGeom>
        </p:spPr>
      </p:pic>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9" name="Content Placeholder 8">
            <a:extLst>
              <a:ext uri="{FF2B5EF4-FFF2-40B4-BE49-F238E27FC236}">
                <a16:creationId xmlns:a16="http://schemas.microsoft.com/office/drawing/2014/main" id="{638BB8EE-194A-45A1-9CDF-4B2EBD48B6A9}"/>
              </a:ext>
            </a:extLst>
          </p:cNvPr>
          <p:cNvSpPr>
            <a:spLocks noGrp="1"/>
          </p:cNvSpPr>
          <p:nvPr>
            <p:ph sz="quarter" idx="13" hasCustomPrompt="1"/>
          </p:nvPr>
        </p:nvSpPr>
        <p:spPr>
          <a:xfrm>
            <a:off x="6223209" y="1686432"/>
            <a:ext cx="6209223" cy="5876977"/>
          </a:xfrm>
        </p:spPr>
        <p:txBody>
          <a:bodyPr anchor="ctr">
            <a:normAutofit/>
          </a:bodyPr>
          <a:lstStyle>
            <a:lvl1pPr>
              <a:defRPr sz="1760"/>
            </a:lvl1pPr>
            <a:lvl2pPr>
              <a:defRPr sz="1508"/>
            </a:lvl2pPr>
            <a:lvl3pPr>
              <a:defRPr sz="1383"/>
            </a:lvl3pPr>
            <a:lvl4pPr>
              <a:defRPr sz="1320"/>
            </a:lvl4pPr>
            <a:lvl5pPr marL="2533050" indent="0" algn="l">
              <a:buFont typeface="Arial" panose="020B0604020202020204" pitchFamily="34" charset="0"/>
              <a:buNone/>
              <a:defRPr sz="1320"/>
            </a:lvl5pPr>
          </a:lstStyle>
          <a:p>
            <a:pPr lvl="4"/>
            <a:r>
              <a:rPr lang="en-US"/>
              <a:t>Insert image here by clicking the icon or dragging into the space. Once inserted: select the image – right click – select send to back.</a:t>
            </a:r>
            <a:endParaRPr lang="en-GB"/>
          </a:p>
        </p:txBody>
      </p:sp>
      <p:sp>
        <p:nvSpPr>
          <p:cNvPr id="13" name="Slide Number Placeholder 4">
            <a:extLst>
              <a:ext uri="{FF2B5EF4-FFF2-40B4-BE49-F238E27FC236}">
                <a16:creationId xmlns:a16="http://schemas.microsoft.com/office/drawing/2014/main" id="{494F138D-2DE1-4367-BB12-E463675F0BDC}"/>
              </a:ext>
            </a:extLst>
          </p:cNvPr>
          <p:cNvSpPr txBox="1">
            <a:spLocks/>
          </p:cNvSpPr>
          <p:nvPr userDrawn="1"/>
        </p:nvSpPr>
        <p:spPr>
          <a:xfrm>
            <a:off x="394495" y="7006706"/>
            <a:ext cx="620416" cy="402483"/>
          </a:xfrm>
          <a:prstGeom prst="rect">
            <a:avLst/>
          </a:prstGeom>
        </p:spPr>
        <p:txBody>
          <a:bodyPr vert="horz" lIns="114942" tIns="57471" rIns="114942" bIns="57471"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574700" rtl="0" eaLnBrk="1" fontAlgn="auto" latinLnBrk="0" hangingPunct="1">
              <a:lnSpc>
                <a:spcPct val="100000"/>
              </a:lnSpc>
              <a:spcBef>
                <a:spcPts val="0"/>
              </a:spcBef>
              <a:spcAft>
                <a:spcPts val="0"/>
              </a:spcAft>
              <a:buClrTx/>
              <a:buSzTx/>
              <a:buFontTx/>
              <a:buNone/>
              <a:tabLst/>
              <a:defRPr/>
            </a:pPr>
            <a:fld id="{8ACA6996-0A5A-42AA-8C7B-90A4D001D1DA}" type="slidenum">
              <a:rPr kumimoji="0" lang="en-GB" sz="1131" b="0" i="0" u="none" strike="noStrike" kern="1200" cap="none" spc="0" normalizeH="0" baseline="0" noProof="0" smtClean="0">
                <a:ln>
                  <a:noFill/>
                </a:ln>
                <a:solidFill>
                  <a:srgbClr val="000000">
                    <a:tint val="75000"/>
                  </a:srgbClr>
                </a:solidFill>
                <a:effectLst/>
                <a:uLnTx/>
                <a:uFillTx/>
                <a:latin typeface="Arial" panose="020B0604020202020204"/>
                <a:ea typeface="+mn-ea"/>
                <a:cs typeface="+mn-cs"/>
              </a:rPr>
              <a:pPr marL="0" marR="0" lvl="0" indent="0" algn="l" defTabSz="574700" rtl="0" eaLnBrk="1" fontAlgn="auto" latinLnBrk="0" hangingPunct="1">
                <a:lnSpc>
                  <a:spcPct val="100000"/>
                </a:lnSpc>
                <a:spcBef>
                  <a:spcPts val="0"/>
                </a:spcBef>
                <a:spcAft>
                  <a:spcPts val="0"/>
                </a:spcAft>
                <a:buClrTx/>
                <a:buSzTx/>
                <a:buFontTx/>
                <a:buNone/>
                <a:tabLst/>
                <a:defRPr/>
              </a:pPr>
              <a:t>‹#›</a:t>
            </a:fld>
            <a:endParaRPr kumimoji="0" lang="en-GB" sz="1131" b="0" i="0" u="none" strike="noStrike" kern="1200" cap="none" spc="0" normalizeH="0" baseline="0" noProof="0">
              <a:ln>
                <a:noFill/>
              </a:ln>
              <a:solidFill>
                <a:srgbClr val="000000">
                  <a:tint val="75000"/>
                </a:srgbClr>
              </a:solidFill>
              <a:effectLst/>
              <a:uLnTx/>
              <a:uFillTx/>
              <a:latin typeface="Arial" panose="020B0604020202020204"/>
              <a:ea typeface="+mn-ea"/>
              <a:cs typeface="+mn-cs"/>
            </a:endParaRPr>
          </a:p>
        </p:txBody>
      </p:sp>
      <p:sp>
        <p:nvSpPr>
          <p:cNvPr id="11" name="Content Placeholder 3">
            <a:extLst>
              <a:ext uri="{FF2B5EF4-FFF2-40B4-BE49-F238E27FC236}">
                <a16:creationId xmlns:a16="http://schemas.microsoft.com/office/drawing/2014/main" id="{68C3ACAB-AD91-478E-98F7-6B8E603E2913}"/>
              </a:ext>
            </a:extLst>
          </p:cNvPr>
          <p:cNvSpPr>
            <a:spLocks noGrp="1"/>
          </p:cNvSpPr>
          <p:nvPr>
            <p:ph sz="half" idx="2" hasCustomPrompt="1"/>
          </p:nvPr>
        </p:nvSpPr>
        <p:spPr>
          <a:xfrm>
            <a:off x="476711" y="1402352"/>
            <a:ext cx="4800712" cy="5402944"/>
          </a:xfrm>
        </p:spPr>
        <p:txBody>
          <a:bodyPr lIns="0">
            <a:noAutofit/>
          </a:bodyPr>
          <a:lstStyle>
            <a:lvl1pPr marL="0" indent="0">
              <a:lnSpc>
                <a:spcPct val="100000"/>
              </a:lnSpc>
              <a:spcBef>
                <a:spcPts val="600"/>
              </a:spcBef>
              <a:buFontTx/>
              <a:buNone/>
              <a:defRPr sz="2000">
                <a:latin typeface="+mn-lt"/>
              </a:defRPr>
            </a:lvl1pPr>
            <a:lvl2pPr marL="182563" indent="-182563">
              <a:lnSpc>
                <a:spcPct val="100000"/>
              </a:lnSpc>
              <a:spcBef>
                <a:spcPts val="600"/>
              </a:spcBef>
              <a:buFont typeface="Wingdings" panose="05000000000000000000" pitchFamily="2" charset="2"/>
              <a:buChar char="§"/>
              <a:defRPr sz="1800">
                <a:latin typeface="+mn-lt"/>
              </a:defRPr>
            </a:lvl2pPr>
            <a:lvl3pPr marL="357188" indent="-174625">
              <a:lnSpc>
                <a:spcPct val="100000"/>
              </a:lnSpc>
              <a:spcBef>
                <a:spcPts val="600"/>
              </a:spcBef>
              <a:buFont typeface="Wingdings" panose="05000000000000000000" pitchFamily="2" charset="2"/>
              <a:buChar char="§"/>
              <a:defRPr sz="16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810487593"/>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0FF2AA-1045-4369-9914-2FE1C3EDB566}"/>
              </a:ext>
            </a:extLst>
          </p:cNvPr>
          <p:cNvSpPr/>
          <p:nvPr userDrawn="1"/>
        </p:nvSpPr>
        <p:spPr>
          <a:xfrm>
            <a:off x="1222395" y="1763591"/>
            <a:ext cx="5126755" cy="49561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p:cNvSpPr>
            <a:spLocks noGrp="1"/>
          </p:cNvSpPr>
          <p:nvPr>
            <p:ph type="title" hasCustomPrompt="1"/>
          </p:nvPr>
        </p:nvSpPr>
        <p:spPr>
          <a:xfrm>
            <a:off x="476711" y="402484"/>
            <a:ext cx="12488134" cy="521182"/>
          </a:xfrm>
        </p:spPr>
        <p:txBody>
          <a:bodyPr lIns="0" anchor="t">
            <a:noAutofit/>
          </a:bodyPr>
          <a:lstStyle>
            <a:lvl1pPr>
              <a:defRPr sz="4000">
                <a:solidFill>
                  <a:schemeClr val="tx1"/>
                </a:solidFill>
              </a:defRPr>
            </a:lvl1pPr>
          </a:lstStyle>
          <a:p>
            <a:r>
              <a:rPr lang="en-US"/>
              <a:t>Click to edit title</a:t>
            </a:r>
          </a:p>
        </p:txBody>
      </p:sp>
      <p:sp>
        <p:nvSpPr>
          <p:cNvPr id="4" name="Content Placeholder 3">
            <a:extLst>
              <a:ext uri="{FF2B5EF4-FFF2-40B4-BE49-F238E27FC236}">
                <a16:creationId xmlns:a16="http://schemas.microsoft.com/office/drawing/2014/main" id="{C578419F-5467-4AA5-BDCD-E9A37915E32A}"/>
              </a:ext>
            </a:extLst>
          </p:cNvPr>
          <p:cNvSpPr>
            <a:spLocks noGrp="1"/>
          </p:cNvSpPr>
          <p:nvPr>
            <p:ph sz="quarter" idx="13" hasCustomPrompt="1"/>
          </p:nvPr>
        </p:nvSpPr>
        <p:spPr>
          <a:xfrm>
            <a:off x="1425513" y="1873131"/>
            <a:ext cx="4752000" cy="4704604"/>
          </a:xfrm>
        </p:spPr>
        <p:txBody>
          <a:bodyPr lIns="0" tIns="36000" rIns="180000" bIns="180000">
            <a:noAutofit/>
          </a:bodyPr>
          <a:lstStyle>
            <a:lvl1pPr marL="0" indent="0">
              <a:lnSpc>
                <a:spcPct val="100000"/>
              </a:lnSpc>
              <a:spcBef>
                <a:spcPts val="600"/>
              </a:spcBef>
              <a:buNone/>
              <a:defRPr sz="2000"/>
            </a:lvl1pPr>
            <a:lvl2pPr marL="176213" indent="-176213">
              <a:lnSpc>
                <a:spcPct val="100000"/>
              </a:lnSpc>
              <a:spcBef>
                <a:spcPts val="600"/>
              </a:spcBef>
              <a:defRPr sz="1800"/>
            </a:lvl2pPr>
            <a:lvl3pPr marL="361950" indent="-185738">
              <a:lnSpc>
                <a:spcPct val="100000"/>
              </a:lnSpc>
              <a:spcBef>
                <a:spcPts val="600"/>
              </a:spcBef>
              <a:defRPr sz="1600"/>
            </a:lvl3pPr>
          </a:lstStyle>
          <a:p>
            <a:pPr lvl="0"/>
            <a:r>
              <a:rPr lang="en-US"/>
              <a:t>Click to add text</a:t>
            </a:r>
          </a:p>
          <a:p>
            <a:pPr lvl="1"/>
            <a:r>
              <a:rPr lang="en-US"/>
              <a:t>Second level</a:t>
            </a:r>
          </a:p>
          <a:p>
            <a:pPr lvl="2"/>
            <a:r>
              <a:rPr lang="en-US"/>
              <a:t>Third level</a:t>
            </a:r>
            <a:endParaRPr lang="en-GB"/>
          </a:p>
        </p:txBody>
      </p:sp>
      <p:sp>
        <p:nvSpPr>
          <p:cNvPr id="9" name="Rectangle 8">
            <a:extLst>
              <a:ext uri="{FF2B5EF4-FFF2-40B4-BE49-F238E27FC236}">
                <a16:creationId xmlns:a16="http://schemas.microsoft.com/office/drawing/2014/main" id="{111FBC14-8519-4A40-9DF0-663536D2B47C}"/>
              </a:ext>
            </a:extLst>
          </p:cNvPr>
          <p:cNvSpPr/>
          <p:nvPr userDrawn="1"/>
        </p:nvSpPr>
        <p:spPr>
          <a:xfrm>
            <a:off x="7580666" y="1763591"/>
            <a:ext cx="5126755" cy="49561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3" name="Text Placeholder 12">
            <a:extLst>
              <a:ext uri="{FF2B5EF4-FFF2-40B4-BE49-F238E27FC236}">
                <a16:creationId xmlns:a16="http://schemas.microsoft.com/office/drawing/2014/main" id="{65BF3434-50C0-4C76-9A62-F54123470AA8}"/>
              </a:ext>
            </a:extLst>
          </p:cNvPr>
          <p:cNvSpPr>
            <a:spLocks noGrp="1"/>
          </p:cNvSpPr>
          <p:nvPr>
            <p:ph type="body" sz="quarter" idx="15" hasCustomPrompt="1"/>
          </p:nvPr>
        </p:nvSpPr>
        <p:spPr>
          <a:xfrm>
            <a:off x="498683" y="2345902"/>
            <a:ext cx="730357" cy="3238829"/>
          </a:xfrm>
        </p:spPr>
        <p:txBody>
          <a:bodyPr vert="vert270"/>
          <a:lstStyle>
            <a:lvl1pPr marL="0" indent="0" algn="r">
              <a:buNone/>
              <a:defRPr sz="3000" b="1">
                <a:solidFill>
                  <a:schemeClr val="bg2"/>
                </a:solidFill>
              </a:defRPr>
            </a:lvl1pPr>
          </a:lstStyle>
          <a:p>
            <a:pPr lvl="0"/>
            <a:r>
              <a:rPr lang="en-US"/>
              <a:t>Click to edit text</a:t>
            </a:r>
          </a:p>
        </p:txBody>
      </p:sp>
      <p:sp>
        <p:nvSpPr>
          <p:cNvPr id="14" name="Text Placeholder 12">
            <a:extLst>
              <a:ext uri="{FF2B5EF4-FFF2-40B4-BE49-F238E27FC236}">
                <a16:creationId xmlns:a16="http://schemas.microsoft.com/office/drawing/2014/main" id="{259D5AC8-A697-4BFA-B39C-C26B1FE17C65}"/>
              </a:ext>
            </a:extLst>
          </p:cNvPr>
          <p:cNvSpPr>
            <a:spLocks noGrp="1"/>
          </p:cNvSpPr>
          <p:nvPr>
            <p:ph type="body" sz="quarter" idx="16" hasCustomPrompt="1"/>
          </p:nvPr>
        </p:nvSpPr>
        <p:spPr>
          <a:xfrm>
            <a:off x="6846085" y="2345902"/>
            <a:ext cx="730357" cy="3238829"/>
          </a:xfrm>
        </p:spPr>
        <p:txBody>
          <a:bodyPr vert="vert270"/>
          <a:lstStyle>
            <a:lvl1pPr marL="0" indent="0" algn="r">
              <a:buNone/>
              <a:defRPr sz="3000" b="1">
                <a:solidFill>
                  <a:schemeClr val="bg2"/>
                </a:solidFill>
              </a:defRPr>
            </a:lvl1pPr>
          </a:lstStyle>
          <a:p>
            <a:pPr lvl="0"/>
            <a:r>
              <a:rPr lang="en-US"/>
              <a:t>Click to edit text</a:t>
            </a:r>
          </a:p>
        </p:txBody>
      </p:sp>
      <p:sp>
        <p:nvSpPr>
          <p:cNvPr id="23" name="Shape 398">
            <a:extLst>
              <a:ext uri="{FF2B5EF4-FFF2-40B4-BE49-F238E27FC236}">
                <a16:creationId xmlns:a16="http://schemas.microsoft.com/office/drawing/2014/main" id="{F60E0681-85F5-49B0-9DC1-611C62429F97}"/>
              </a:ext>
            </a:extLst>
          </p:cNvPr>
          <p:cNvSpPr/>
          <p:nvPr/>
        </p:nvSpPr>
        <p:spPr>
          <a:xfrm rot="5400000">
            <a:off x="1806615" y="4654916"/>
            <a:ext cx="1553408" cy="3688789"/>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chemeClr val="tx2"/>
          </a:solidFill>
          <a:ln w="9525" cap="flat" cmpd="sng">
            <a:solidFill>
              <a:srgbClr val="D9D9D9"/>
            </a:solidFill>
            <a:prstDash val="solid"/>
            <a:round/>
            <a:headEnd type="none" w="med" len="med"/>
            <a:tailEnd type="none" w="med" len="med"/>
          </a:ln>
        </p:spPr>
        <p:txBody>
          <a:bodyPr lIns="114923" tIns="114923" rIns="114923" bIns="114923" anchor="ctr" anchorCtr="0">
            <a:noAutofit/>
          </a:bodyPr>
          <a:lstStyle/>
          <a:p>
            <a:pPr marL="0" marR="0" lvl="0" indent="0" algn="l" defTabSz="574700" rtl="0" eaLnBrk="1" fontAlgn="auto" latinLnBrk="0" hangingPunct="1">
              <a:lnSpc>
                <a:spcPct val="100000"/>
              </a:lnSpc>
              <a:spcBef>
                <a:spcPts val="0"/>
              </a:spcBef>
              <a:spcAft>
                <a:spcPts val="0"/>
              </a:spcAft>
              <a:buClrTx/>
              <a:buSzTx/>
              <a:buFontTx/>
              <a:buNone/>
              <a:tabLst/>
              <a:defRPr/>
            </a:pPr>
            <a:endParaRPr kumimoji="0" sz="2263"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6" name="Shape 398">
            <a:extLst>
              <a:ext uri="{FF2B5EF4-FFF2-40B4-BE49-F238E27FC236}">
                <a16:creationId xmlns:a16="http://schemas.microsoft.com/office/drawing/2014/main" id="{1098E9B8-1888-4D9A-8D96-4FDD512595FA}"/>
              </a:ext>
            </a:extLst>
          </p:cNvPr>
          <p:cNvSpPr/>
          <p:nvPr/>
        </p:nvSpPr>
        <p:spPr>
          <a:xfrm rot="5400000">
            <a:off x="7935893" y="4649660"/>
            <a:ext cx="1553408" cy="3688790"/>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chemeClr val="tx2"/>
          </a:solidFill>
          <a:ln w="9525" cap="flat" cmpd="sng">
            <a:solidFill>
              <a:srgbClr val="D9D9D9"/>
            </a:solidFill>
            <a:prstDash val="solid"/>
            <a:round/>
            <a:headEnd type="none" w="med" len="med"/>
            <a:tailEnd type="none" w="med" len="med"/>
          </a:ln>
        </p:spPr>
        <p:txBody>
          <a:bodyPr lIns="114923" tIns="114923" rIns="114923" bIns="114923" anchor="ctr" anchorCtr="0">
            <a:noAutofit/>
          </a:bodyPr>
          <a:lstStyle/>
          <a:p>
            <a:pPr marL="0" marR="0" lvl="0" indent="0" algn="l" defTabSz="574700" rtl="0" eaLnBrk="1" fontAlgn="auto" latinLnBrk="0" hangingPunct="1">
              <a:lnSpc>
                <a:spcPct val="100000"/>
              </a:lnSpc>
              <a:spcBef>
                <a:spcPts val="0"/>
              </a:spcBef>
              <a:spcAft>
                <a:spcPts val="0"/>
              </a:spcAft>
              <a:buClrTx/>
              <a:buSzTx/>
              <a:buFontTx/>
              <a:buNone/>
              <a:tabLst/>
              <a:defRPr/>
            </a:pPr>
            <a:endParaRPr kumimoji="0" sz="2263"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7" name="Picture Placeholder 40">
            <a:extLst>
              <a:ext uri="{FF2B5EF4-FFF2-40B4-BE49-F238E27FC236}">
                <a16:creationId xmlns:a16="http://schemas.microsoft.com/office/drawing/2014/main" id="{C4AD8047-3C5B-4928-B648-3D40D3442AB2}"/>
              </a:ext>
            </a:extLst>
          </p:cNvPr>
          <p:cNvSpPr>
            <a:spLocks noGrp="1"/>
          </p:cNvSpPr>
          <p:nvPr>
            <p:ph type="pic" sz="quarter" idx="17" hasCustomPrompt="1"/>
          </p:nvPr>
        </p:nvSpPr>
        <p:spPr>
          <a:xfrm>
            <a:off x="1276688" y="5853958"/>
            <a:ext cx="2624252" cy="1324137"/>
          </a:xfrm>
        </p:spPr>
        <p:txBody>
          <a:bodyPr anchor="ctr">
            <a:normAutofit/>
          </a:bodyPr>
          <a:lstStyle>
            <a:lvl1pPr marL="0" indent="0" algn="ctr">
              <a:buNone/>
              <a:defRPr sz="1508"/>
            </a:lvl1pPr>
          </a:lstStyle>
          <a:p>
            <a:r>
              <a:rPr lang="en-US"/>
              <a:t>Click to insert image</a:t>
            </a:r>
            <a:endParaRPr lang="en-GB"/>
          </a:p>
        </p:txBody>
      </p:sp>
      <p:sp>
        <p:nvSpPr>
          <p:cNvPr id="28" name="Picture Placeholder 40">
            <a:extLst>
              <a:ext uri="{FF2B5EF4-FFF2-40B4-BE49-F238E27FC236}">
                <a16:creationId xmlns:a16="http://schemas.microsoft.com/office/drawing/2014/main" id="{88D0BFBE-A2AE-4572-A867-F8F10D343FC0}"/>
              </a:ext>
            </a:extLst>
          </p:cNvPr>
          <p:cNvSpPr>
            <a:spLocks noGrp="1"/>
          </p:cNvSpPr>
          <p:nvPr>
            <p:ph type="pic" sz="quarter" idx="18" hasCustomPrompt="1"/>
          </p:nvPr>
        </p:nvSpPr>
        <p:spPr>
          <a:xfrm>
            <a:off x="7392143" y="5831986"/>
            <a:ext cx="2636439" cy="1324137"/>
          </a:xfrm>
        </p:spPr>
        <p:txBody>
          <a:bodyPr anchor="ctr">
            <a:normAutofit/>
          </a:bodyPr>
          <a:lstStyle>
            <a:lvl1pPr marL="0" indent="0" algn="ctr">
              <a:buNone/>
              <a:defRPr sz="1508"/>
            </a:lvl1pPr>
          </a:lstStyle>
          <a:p>
            <a:r>
              <a:rPr lang="en-US"/>
              <a:t>Click to insert image</a:t>
            </a:r>
            <a:endParaRPr lang="en-GB"/>
          </a:p>
        </p:txBody>
      </p:sp>
      <p:grpSp>
        <p:nvGrpSpPr>
          <p:cNvPr id="19" name="Group 18">
            <a:extLst>
              <a:ext uri="{FF2B5EF4-FFF2-40B4-BE49-F238E27FC236}">
                <a16:creationId xmlns:a16="http://schemas.microsoft.com/office/drawing/2014/main" id="{EF217176-554E-4BBD-883A-84F3FDF08F82}"/>
              </a:ext>
            </a:extLst>
          </p:cNvPr>
          <p:cNvGrpSpPr/>
          <p:nvPr userDrawn="1"/>
        </p:nvGrpSpPr>
        <p:grpSpPr>
          <a:xfrm>
            <a:off x="7393476" y="1577535"/>
            <a:ext cx="644285" cy="644555"/>
            <a:chOff x="-2357192" y="-19349"/>
            <a:chExt cx="644285" cy="644284"/>
          </a:xfrm>
          <a:solidFill>
            <a:schemeClr val="bg2"/>
          </a:solidFill>
        </p:grpSpPr>
        <p:sp>
          <p:nvSpPr>
            <p:cNvPr id="20" name="Rectangle 19">
              <a:extLst>
                <a:ext uri="{FF2B5EF4-FFF2-40B4-BE49-F238E27FC236}">
                  <a16:creationId xmlns:a16="http://schemas.microsoft.com/office/drawing/2014/main" id="{FF1136EB-4E8A-4F75-A1FF-CF39C60B94B0}"/>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1" name="Rectangle 20">
              <a:extLst>
                <a:ext uri="{FF2B5EF4-FFF2-40B4-BE49-F238E27FC236}">
                  <a16:creationId xmlns:a16="http://schemas.microsoft.com/office/drawing/2014/main" id="{C40ED6C4-7810-425E-B044-0AAC9A70C94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2" name="Group 21">
            <a:extLst>
              <a:ext uri="{FF2B5EF4-FFF2-40B4-BE49-F238E27FC236}">
                <a16:creationId xmlns:a16="http://schemas.microsoft.com/office/drawing/2014/main" id="{A77E9777-0BD7-4DCC-8298-474B6431D145}"/>
              </a:ext>
            </a:extLst>
          </p:cNvPr>
          <p:cNvGrpSpPr/>
          <p:nvPr userDrawn="1"/>
        </p:nvGrpSpPr>
        <p:grpSpPr>
          <a:xfrm>
            <a:off x="1033111" y="1577535"/>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A22AC388-62AE-4D89-A310-EE017003C332}"/>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0505AAD8-6C58-4067-8558-3B5F513D415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35" name="Content Placeholder 3">
            <a:extLst>
              <a:ext uri="{FF2B5EF4-FFF2-40B4-BE49-F238E27FC236}">
                <a16:creationId xmlns:a16="http://schemas.microsoft.com/office/drawing/2014/main" id="{49023A73-B8CD-411F-BD7A-FE6FBB34188E}"/>
              </a:ext>
            </a:extLst>
          </p:cNvPr>
          <p:cNvSpPr>
            <a:spLocks noGrp="1"/>
          </p:cNvSpPr>
          <p:nvPr>
            <p:ph sz="quarter" idx="19" hasCustomPrompt="1"/>
          </p:nvPr>
        </p:nvSpPr>
        <p:spPr>
          <a:xfrm>
            <a:off x="7759133" y="1873131"/>
            <a:ext cx="4752000" cy="4704604"/>
          </a:xfrm>
        </p:spPr>
        <p:txBody>
          <a:bodyPr lIns="0" tIns="36000" rIns="180000" bIns="180000">
            <a:noAutofit/>
          </a:bodyPr>
          <a:lstStyle>
            <a:lvl1pPr marL="0" indent="0">
              <a:lnSpc>
                <a:spcPct val="100000"/>
              </a:lnSpc>
              <a:spcBef>
                <a:spcPts val="600"/>
              </a:spcBef>
              <a:buNone/>
              <a:defRPr sz="2000"/>
            </a:lvl1pPr>
            <a:lvl2pPr marL="176213" indent="-176213">
              <a:lnSpc>
                <a:spcPct val="100000"/>
              </a:lnSpc>
              <a:spcBef>
                <a:spcPts val="600"/>
              </a:spcBef>
              <a:defRPr sz="1800"/>
            </a:lvl2pPr>
            <a:lvl3pPr marL="361950" indent="-185738">
              <a:lnSpc>
                <a:spcPct val="100000"/>
              </a:lnSpc>
              <a:spcBef>
                <a:spcPts val="600"/>
              </a:spcBef>
              <a:defRPr sz="1600"/>
            </a:lvl3pPr>
          </a:lstStyle>
          <a:p>
            <a:pPr lvl="0"/>
            <a:r>
              <a:rPr lang="en-US"/>
              <a:t>Click to add text</a:t>
            </a:r>
          </a:p>
          <a:p>
            <a:pPr lvl="1"/>
            <a:r>
              <a:rPr lang="en-US"/>
              <a:t>Second level</a:t>
            </a:r>
          </a:p>
          <a:p>
            <a:pPr lvl="2"/>
            <a:r>
              <a:rPr lang="en-US"/>
              <a:t>Third level</a:t>
            </a:r>
            <a:endParaRPr lang="en-GB"/>
          </a:p>
        </p:txBody>
      </p:sp>
    </p:spTree>
    <p:extLst>
      <p:ext uri="{BB962C8B-B14F-4D97-AF65-F5344CB8AC3E}">
        <p14:creationId xmlns:p14="http://schemas.microsoft.com/office/powerpoint/2010/main" val="542940821"/>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58E4285-2661-45E0-A413-AB68445DD764}"/>
              </a:ext>
            </a:extLst>
          </p:cNvPr>
          <p:cNvSpPr/>
          <p:nvPr userDrawn="1"/>
        </p:nvSpPr>
        <p:spPr>
          <a:xfrm>
            <a:off x="3" y="4"/>
            <a:ext cx="13439775"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7" name="Rectangle 6">
            <a:extLst>
              <a:ext uri="{FF2B5EF4-FFF2-40B4-BE49-F238E27FC236}">
                <a16:creationId xmlns:a16="http://schemas.microsoft.com/office/drawing/2014/main" id="{316D38E2-2958-4DD1-A61E-7CA263F560CF}"/>
              </a:ext>
            </a:extLst>
          </p:cNvPr>
          <p:cNvSpPr/>
          <p:nvPr userDrawn="1"/>
        </p:nvSpPr>
        <p:spPr>
          <a:xfrm>
            <a:off x="1601708" y="946421"/>
            <a:ext cx="10147107" cy="5474044"/>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pic>
        <p:nvPicPr>
          <p:cNvPr id="4" name="Picture 3" descr="LaptopLow.png">
            <a:extLst>
              <a:ext uri="{FF2B5EF4-FFF2-40B4-BE49-F238E27FC236}">
                <a16:creationId xmlns:a16="http://schemas.microsoft.com/office/drawing/2014/main" id="{0DB867B7-191D-4701-B236-CE779B40B233}"/>
              </a:ext>
            </a:extLst>
          </p:cNvPr>
          <p:cNvPicPr>
            <a:picLocks/>
          </p:cNvPicPr>
          <p:nvPr userDrawn="1"/>
        </p:nvPicPr>
        <p:blipFill>
          <a:blip r:embed="rId2" cstate="screen">
            <a:extLst>
              <a:ext uri="{28A0092B-C50C-407E-A947-70E740481C1C}">
                <a14:useLocalDpi xmlns:a14="http://schemas.microsoft.com/office/drawing/2010/main"/>
              </a:ext>
            </a:extLst>
          </a:blip>
          <a:stretch>
            <a:fillRect/>
          </a:stretch>
        </p:blipFill>
        <p:spPr>
          <a:xfrm>
            <a:off x="89256" y="410299"/>
            <a:ext cx="13261262" cy="6596402"/>
          </a:xfrm>
          <a:prstGeom prst="rect">
            <a:avLst/>
          </a:prstGeom>
        </p:spPr>
      </p:pic>
      <p:sp>
        <p:nvSpPr>
          <p:cNvPr id="5" name="Picture Placeholder 40">
            <a:extLst>
              <a:ext uri="{FF2B5EF4-FFF2-40B4-BE49-F238E27FC236}">
                <a16:creationId xmlns:a16="http://schemas.microsoft.com/office/drawing/2014/main" id="{2584F18D-AE41-48E0-A2CB-97D483562800}"/>
              </a:ext>
            </a:extLst>
          </p:cNvPr>
          <p:cNvSpPr>
            <a:spLocks noGrp="1"/>
          </p:cNvSpPr>
          <p:nvPr>
            <p:ph type="pic" sz="quarter" idx="17" hasCustomPrompt="1"/>
          </p:nvPr>
        </p:nvSpPr>
        <p:spPr>
          <a:xfrm>
            <a:off x="1690963" y="946426"/>
            <a:ext cx="9976218" cy="5316727"/>
          </a:xfrm>
        </p:spPr>
        <p:txBody>
          <a:bodyPr anchor="ctr">
            <a:normAutofit/>
          </a:bodyPr>
          <a:lstStyle>
            <a:lvl1pPr marL="0" indent="0" algn="ctr">
              <a:buNone/>
              <a:defRPr sz="1508"/>
            </a:lvl1pPr>
          </a:lstStyle>
          <a:p>
            <a:r>
              <a:rPr lang="en-US"/>
              <a:t>Click to insert video</a:t>
            </a:r>
            <a:endParaRPr lang="en-GB"/>
          </a:p>
        </p:txBody>
      </p:sp>
      <p:pic>
        <p:nvPicPr>
          <p:cNvPr id="9" name="Picture 8" descr="A picture containing text, clipart&#10;&#10;Description automatically generated">
            <a:extLst>
              <a:ext uri="{FF2B5EF4-FFF2-40B4-BE49-F238E27FC236}">
                <a16:creationId xmlns:a16="http://schemas.microsoft.com/office/drawing/2014/main" id="{1A84584E-825B-4854-8E89-2F784875F0BE}"/>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164921" y="7034347"/>
            <a:ext cx="664230" cy="245678"/>
          </a:xfrm>
          <a:prstGeom prst="rect">
            <a:avLst/>
          </a:prstGeom>
        </p:spPr>
      </p:pic>
      <p:sp>
        <p:nvSpPr>
          <p:cNvPr id="8" name="Slide Number Placeholder 4">
            <a:extLst>
              <a:ext uri="{FF2B5EF4-FFF2-40B4-BE49-F238E27FC236}">
                <a16:creationId xmlns:a16="http://schemas.microsoft.com/office/drawing/2014/main" id="{59394C22-B3DD-4045-B6AE-93B30FD481BD}"/>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spTree>
    <p:extLst>
      <p:ext uri="{BB962C8B-B14F-4D97-AF65-F5344CB8AC3E}">
        <p14:creationId xmlns:p14="http://schemas.microsoft.com/office/powerpoint/2010/main" val="3304841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7_Digital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4412D1-D26E-404D-BBA0-39D22F95BDBF}"/>
              </a:ext>
            </a:extLst>
          </p:cNvPr>
          <p:cNvSpPr/>
          <p:nvPr userDrawn="1"/>
        </p:nvSpPr>
        <p:spPr>
          <a:xfrm>
            <a:off x="6719890" y="4"/>
            <a:ext cx="6719888"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pic>
        <p:nvPicPr>
          <p:cNvPr id="10" name="Picture 9" descr="TabletLow.png">
            <a:extLst>
              <a:ext uri="{FF2B5EF4-FFF2-40B4-BE49-F238E27FC236}">
                <a16:creationId xmlns:a16="http://schemas.microsoft.com/office/drawing/2014/main" id="{F06940FB-19C8-4844-BDB6-E8ADE03B19F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6910680" y="2363464"/>
            <a:ext cx="6816783" cy="5188752"/>
          </a:xfrm>
          <a:prstGeom prst="rect">
            <a:avLst/>
          </a:prstGeom>
        </p:spPr>
      </p:pic>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9" name="Content Placeholder 8">
            <a:extLst>
              <a:ext uri="{FF2B5EF4-FFF2-40B4-BE49-F238E27FC236}">
                <a16:creationId xmlns:a16="http://schemas.microsoft.com/office/drawing/2014/main" id="{638BB8EE-194A-45A1-9CDF-4B2EBD48B6A9}"/>
              </a:ext>
            </a:extLst>
          </p:cNvPr>
          <p:cNvSpPr>
            <a:spLocks noGrp="1"/>
          </p:cNvSpPr>
          <p:nvPr>
            <p:ph sz="quarter" idx="13" hasCustomPrompt="1"/>
          </p:nvPr>
        </p:nvSpPr>
        <p:spPr>
          <a:xfrm>
            <a:off x="7852938" y="2967262"/>
            <a:ext cx="4853086" cy="4584954"/>
          </a:xfrm>
        </p:spPr>
        <p:txBody>
          <a:bodyPr anchor="ctr">
            <a:normAutofit/>
          </a:bodyPr>
          <a:lstStyle>
            <a:lvl1pPr>
              <a:defRPr sz="1760"/>
            </a:lvl1pPr>
            <a:lvl2pPr>
              <a:defRPr sz="1508"/>
            </a:lvl2pPr>
            <a:lvl3pPr>
              <a:defRPr sz="1383"/>
            </a:lvl3pPr>
            <a:lvl4pPr>
              <a:defRPr sz="1320"/>
            </a:lvl4pPr>
            <a:lvl5pPr marL="2533050" indent="0" algn="l">
              <a:buFont typeface="Arial" panose="020B0604020202020204" pitchFamily="34" charset="0"/>
              <a:buNone/>
              <a:defRPr sz="1320"/>
            </a:lvl5pPr>
          </a:lstStyle>
          <a:p>
            <a:pPr lvl="4"/>
            <a:r>
              <a:rPr lang="en-US"/>
              <a:t>Insert image here by clicking the icon or dragging into the space. Once inserted: select the image – right click – select send to back.</a:t>
            </a:r>
            <a:endParaRPr lang="en-GB"/>
          </a:p>
        </p:txBody>
      </p:sp>
      <p:sp>
        <p:nvSpPr>
          <p:cNvPr id="8" name="Content Placeholder 3">
            <a:extLst>
              <a:ext uri="{FF2B5EF4-FFF2-40B4-BE49-F238E27FC236}">
                <a16:creationId xmlns:a16="http://schemas.microsoft.com/office/drawing/2014/main" id="{3A2FD845-EE19-4F49-A87C-01692372CCBE}"/>
              </a:ext>
            </a:extLst>
          </p:cNvPr>
          <p:cNvSpPr>
            <a:spLocks noGrp="1"/>
          </p:cNvSpPr>
          <p:nvPr>
            <p:ph sz="half" idx="2" hasCustomPrompt="1"/>
          </p:nvPr>
        </p:nvSpPr>
        <p:spPr>
          <a:xfrm>
            <a:off x="476711" y="1402352"/>
            <a:ext cx="5955494" cy="5402944"/>
          </a:xfrm>
        </p:spPr>
        <p:txBody>
          <a:bodyPr lIns="0">
            <a:noAutofit/>
          </a:bodyPr>
          <a:lstStyle>
            <a:lvl1pPr marL="0" indent="0">
              <a:lnSpc>
                <a:spcPct val="100000"/>
              </a:lnSpc>
              <a:spcBef>
                <a:spcPts val="600"/>
              </a:spcBef>
              <a:buFontTx/>
              <a:buNone/>
              <a:defRPr sz="2000">
                <a:latin typeface="+mn-lt"/>
              </a:defRPr>
            </a:lvl1pPr>
            <a:lvl2pPr marL="182563" indent="-182563">
              <a:lnSpc>
                <a:spcPct val="100000"/>
              </a:lnSpc>
              <a:spcBef>
                <a:spcPts val="600"/>
              </a:spcBef>
              <a:buFont typeface="Wingdings" panose="05000000000000000000" pitchFamily="2" charset="2"/>
              <a:buChar char="§"/>
              <a:defRPr sz="1800">
                <a:latin typeface="+mn-lt"/>
              </a:defRPr>
            </a:lvl2pPr>
            <a:lvl3pPr marL="357188" indent="-174625">
              <a:lnSpc>
                <a:spcPct val="100000"/>
              </a:lnSpc>
              <a:spcBef>
                <a:spcPts val="600"/>
              </a:spcBef>
              <a:buFont typeface="Wingdings" panose="05000000000000000000" pitchFamily="2" charset="2"/>
              <a:buChar char="§"/>
              <a:defRPr sz="16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3644262194"/>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split x4">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6" name="Content Placeholder 5">
            <a:extLst>
              <a:ext uri="{FF2B5EF4-FFF2-40B4-BE49-F238E27FC236}">
                <a16:creationId xmlns:a16="http://schemas.microsoft.com/office/drawing/2014/main" id="{31A8F3BA-DB56-412C-9B1F-BB671A93B1D9}"/>
              </a:ext>
            </a:extLst>
          </p:cNvPr>
          <p:cNvSpPr>
            <a:spLocks noGrp="1"/>
          </p:cNvSpPr>
          <p:nvPr>
            <p:ph sz="quarter" idx="14" hasCustomPrompt="1"/>
          </p:nvPr>
        </p:nvSpPr>
        <p:spPr>
          <a:xfrm>
            <a:off x="5341740" y="1591165"/>
            <a:ext cx="3456000" cy="2196000"/>
          </a:xfrm>
        </p:spPr>
        <p:txBody>
          <a:bodyPr>
            <a:noAutofit/>
          </a:bodyPr>
          <a:lstStyle>
            <a:lvl1pPr marL="0" indent="0">
              <a:lnSpc>
                <a:spcPct val="100000"/>
              </a:lnSpc>
              <a:buNone/>
              <a:defRPr sz="1800"/>
            </a:lvl1pPr>
            <a:lvl2pPr>
              <a:lnSpc>
                <a:spcPct val="100000"/>
              </a:lnSpc>
              <a:defRPr sz="1508"/>
            </a:lvl2pPr>
            <a:lvl3pPr>
              <a:lnSpc>
                <a:spcPct val="100000"/>
              </a:lnSpc>
              <a:defRPr sz="1383"/>
            </a:lvl3pPr>
            <a:lvl4pPr>
              <a:lnSpc>
                <a:spcPct val="100000"/>
              </a:lnSpc>
              <a:defRPr sz="1320"/>
            </a:lvl4pPr>
            <a:lvl5pPr>
              <a:lnSpc>
                <a:spcPct val="100000"/>
              </a:lnSpc>
              <a:defRPr sz="1320"/>
            </a:lvl5pPr>
          </a:lstStyle>
          <a:p>
            <a:pPr lvl="0"/>
            <a:r>
              <a:rPr lang="en-US"/>
              <a:t>Click on icon below to add content or just type to add text</a:t>
            </a:r>
            <a:endParaRPr lang="en-GB"/>
          </a:p>
        </p:txBody>
      </p:sp>
      <p:sp>
        <p:nvSpPr>
          <p:cNvPr id="26" name="Content Placeholder 5">
            <a:extLst>
              <a:ext uri="{FF2B5EF4-FFF2-40B4-BE49-F238E27FC236}">
                <a16:creationId xmlns:a16="http://schemas.microsoft.com/office/drawing/2014/main" id="{642982F6-D2BA-42FB-9C25-4B38771B310B}"/>
              </a:ext>
            </a:extLst>
          </p:cNvPr>
          <p:cNvSpPr>
            <a:spLocks noGrp="1"/>
          </p:cNvSpPr>
          <p:nvPr>
            <p:ph sz="quarter" idx="15" hasCustomPrompt="1"/>
          </p:nvPr>
        </p:nvSpPr>
        <p:spPr>
          <a:xfrm>
            <a:off x="9321913" y="1591165"/>
            <a:ext cx="3456000" cy="2196000"/>
          </a:xfrm>
        </p:spPr>
        <p:txBody>
          <a:bodyPr>
            <a:noAutofit/>
          </a:bodyPr>
          <a:lstStyle>
            <a:lvl1pPr marL="0" indent="0">
              <a:lnSpc>
                <a:spcPct val="100000"/>
              </a:lnSpc>
              <a:buNone/>
              <a:defRPr sz="1800"/>
            </a:lvl1pPr>
            <a:lvl2pPr>
              <a:lnSpc>
                <a:spcPct val="100000"/>
              </a:lnSpc>
              <a:defRPr sz="1508"/>
            </a:lvl2pPr>
            <a:lvl3pPr>
              <a:lnSpc>
                <a:spcPct val="100000"/>
              </a:lnSpc>
              <a:defRPr sz="1383"/>
            </a:lvl3pPr>
            <a:lvl4pPr>
              <a:lnSpc>
                <a:spcPct val="100000"/>
              </a:lnSpc>
              <a:defRPr sz="1320"/>
            </a:lvl4pPr>
            <a:lvl5pPr>
              <a:lnSpc>
                <a:spcPct val="100000"/>
              </a:lnSpc>
              <a:defRPr sz="1320"/>
            </a:lvl5pPr>
          </a:lstStyle>
          <a:p>
            <a:pPr lvl="0"/>
            <a:r>
              <a:rPr lang="en-US"/>
              <a:t>Click on icon below to add content or just type to add text</a:t>
            </a:r>
            <a:endParaRPr lang="en-GB"/>
          </a:p>
        </p:txBody>
      </p:sp>
      <p:sp>
        <p:nvSpPr>
          <p:cNvPr id="27" name="Content Placeholder 5">
            <a:extLst>
              <a:ext uri="{FF2B5EF4-FFF2-40B4-BE49-F238E27FC236}">
                <a16:creationId xmlns:a16="http://schemas.microsoft.com/office/drawing/2014/main" id="{CA972444-DAE8-49CA-B6E4-040498B5E6B0}"/>
              </a:ext>
            </a:extLst>
          </p:cNvPr>
          <p:cNvSpPr>
            <a:spLocks noGrp="1"/>
          </p:cNvSpPr>
          <p:nvPr>
            <p:ph sz="quarter" idx="16" hasCustomPrompt="1"/>
          </p:nvPr>
        </p:nvSpPr>
        <p:spPr>
          <a:xfrm>
            <a:off x="5341740" y="4171406"/>
            <a:ext cx="3456000" cy="2196000"/>
          </a:xfrm>
        </p:spPr>
        <p:txBody>
          <a:bodyPr>
            <a:noAutofit/>
          </a:bodyPr>
          <a:lstStyle>
            <a:lvl1pPr marL="0" indent="0">
              <a:lnSpc>
                <a:spcPct val="100000"/>
              </a:lnSpc>
              <a:buNone/>
              <a:defRPr sz="1800"/>
            </a:lvl1pPr>
            <a:lvl2pPr>
              <a:lnSpc>
                <a:spcPct val="100000"/>
              </a:lnSpc>
              <a:defRPr sz="1508"/>
            </a:lvl2pPr>
            <a:lvl3pPr>
              <a:lnSpc>
                <a:spcPct val="100000"/>
              </a:lnSpc>
              <a:defRPr sz="1383"/>
            </a:lvl3pPr>
            <a:lvl4pPr>
              <a:lnSpc>
                <a:spcPct val="100000"/>
              </a:lnSpc>
              <a:defRPr sz="1320"/>
            </a:lvl4pPr>
            <a:lvl5pPr>
              <a:lnSpc>
                <a:spcPct val="100000"/>
              </a:lnSpc>
              <a:defRPr sz="1320"/>
            </a:lvl5pPr>
          </a:lstStyle>
          <a:p>
            <a:pPr lvl="0"/>
            <a:r>
              <a:rPr lang="en-US"/>
              <a:t>Click on icon below to add content or just type to add text</a:t>
            </a:r>
            <a:endParaRPr lang="en-GB"/>
          </a:p>
        </p:txBody>
      </p:sp>
      <p:sp>
        <p:nvSpPr>
          <p:cNvPr id="28" name="Content Placeholder 5">
            <a:extLst>
              <a:ext uri="{FF2B5EF4-FFF2-40B4-BE49-F238E27FC236}">
                <a16:creationId xmlns:a16="http://schemas.microsoft.com/office/drawing/2014/main" id="{E11A73B5-0AA3-4A19-AB14-ED5D88D4446A}"/>
              </a:ext>
            </a:extLst>
          </p:cNvPr>
          <p:cNvSpPr>
            <a:spLocks noGrp="1"/>
          </p:cNvSpPr>
          <p:nvPr>
            <p:ph sz="quarter" idx="17" hasCustomPrompt="1"/>
          </p:nvPr>
        </p:nvSpPr>
        <p:spPr>
          <a:xfrm>
            <a:off x="9321913" y="4171406"/>
            <a:ext cx="3456000" cy="2232000"/>
          </a:xfrm>
        </p:spPr>
        <p:txBody>
          <a:bodyPr>
            <a:noAutofit/>
          </a:bodyPr>
          <a:lstStyle>
            <a:lvl1pPr marL="0" indent="0">
              <a:lnSpc>
                <a:spcPct val="100000"/>
              </a:lnSpc>
              <a:buNone/>
              <a:defRPr sz="1800"/>
            </a:lvl1pPr>
            <a:lvl2pPr>
              <a:lnSpc>
                <a:spcPct val="100000"/>
              </a:lnSpc>
              <a:defRPr sz="1508"/>
            </a:lvl2pPr>
            <a:lvl3pPr>
              <a:lnSpc>
                <a:spcPct val="100000"/>
              </a:lnSpc>
              <a:defRPr sz="1383"/>
            </a:lvl3pPr>
            <a:lvl4pPr>
              <a:lnSpc>
                <a:spcPct val="100000"/>
              </a:lnSpc>
              <a:defRPr sz="1320"/>
            </a:lvl4pPr>
            <a:lvl5pPr>
              <a:lnSpc>
                <a:spcPct val="100000"/>
              </a:lnSpc>
              <a:defRPr sz="1320"/>
            </a:lvl5pPr>
          </a:lstStyle>
          <a:p>
            <a:pPr lvl="0"/>
            <a:r>
              <a:rPr lang="en-US"/>
              <a:t>Click on icon below to add content or just type to add text</a:t>
            </a:r>
            <a:endParaRPr lang="en-GB"/>
          </a:p>
        </p:txBody>
      </p:sp>
      <p:grpSp>
        <p:nvGrpSpPr>
          <p:cNvPr id="23" name="Group 22">
            <a:extLst>
              <a:ext uri="{FF2B5EF4-FFF2-40B4-BE49-F238E27FC236}">
                <a16:creationId xmlns:a16="http://schemas.microsoft.com/office/drawing/2014/main" id="{A529E39D-EFB3-48E9-8644-AAF84F88DE66}"/>
              </a:ext>
            </a:extLst>
          </p:cNvPr>
          <p:cNvGrpSpPr/>
          <p:nvPr userDrawn="1"/>
        </p:nvGrpSpPr>
        <p:grpSpPr>
          <a:xfrm>
            <a:off x="9138275" y="1408068"/>
            <a:ext cx="644285" cy="644555"/>
            <a:chOff x="-2357192" y="-19349"/>
            <a:chExt cx="644285" cy="644284"/>
          </a:xfrm>
          <a:solidFill>
            <a:schemeClr val="bg2"/>
          </a:solidFill>
        </p:grpSpPr>
        <p:sp>
          <p:nvSpPr>
            <p:cNvPr id="25" name="Rectangle 24">
              <a:extLst>
                <a:ext uri="{FF2B5EF4-FFF2-40B4-BE49-F238E27FC236}">
                  <a16:creationId xmlns:a16="http://schemas.microsoft.com/office/drawing/2014/main" id="{E35EC38F-C473-4AD6-BEDB-54821121F736}"/>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0" name="Rectangle 39">
              <a:extLst>
                <a:ext uri="{FF2B5EF4-FFF2-40B4-BE49-F238E27FC236}">
                  <a16:creationId xmlns:a16="http://schemas.microsoft.com/office/drawing/2014/main" id="{EB02149E-8FBA-4253-9DC4-387F670DE61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41" name="Group 40">
            <a:extLst>
              <a:ext uri="{FF2B5EF4-FFF2-40B4-BE49-F238E27FC236}">
                <a16:creationId xmlns:a16="http://schemas.microsoft.com/office/drawing/2014/main" id="{DF6418FB-7C02-41B1-94BE-7A4B83979D28}"/>
              </a:ext>
            </a:extLst>
          </p:cNvPr>
          <p:cNvGrpSpPr/>
          <p:nvPr userDrawn="1"/>
        </p:nvGrpSpPr>
        <p:grpSpPr>
          <a:xfrm>
            <a:off x="5150486" y="1408068"/>
            <a:ext cx="644285" cy="644555"/>
            <a:chOff x="-2357192" y="-19349"/>
            <a:chExt cx="644285" cy="644284"/>
          </a:xfrm>
          <a:solidFill>
            <a:schemeClr val="bg2"/>
          </a:solidFill>
        </p:grpSpPr>
        <p:sp>
          <p:nvSpPr>
            <p:cNvPr id="42" name="Rectangle 41">
              <a:extLst>
                <a:ext uri="{FF2B5EF4-FFF2-40B4-BE49-F238E27FC236}">
                  <a16:creationId xmlns:a16="http://schemas.microsoft.com/office/drawing/2014/main" id="{DB8924C6-D7AC-4C1D-B151-7F5F106B3F41}"/>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CD07763C-B05C-4772-8E6F-F908EF7A52F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44" name="Group 43">
            <a:extLst>
              <a:ext uri="{FF2B5EF4-FFF2-40B4-BE49-F238E27FC236}">
                <a16:creationId xmlns:a16="http://schemas.microsoft.com/office/drawing/2014/main" id="{A48A958F-32B3-4F20-BD66-A80D9D14FA7D}"/>
              </a:ext>
            </a:extLst>
          </p:cNvPr>
          <p:cNvGrpSpPr/>
          <p:nvPr userDrawn="1"/>
        </p:nvGrpSpPr>
        <p:grpSpPr>
          <a:xfrm rot="10800000">
            <a:off x="8344917" y="5915132"/>
            <a:ext cx="644285" cy="644555"/>
            <a:chOff x="-2357192" y="-19349"/>
            <a:chExt cx="644285" cy="644284"/>
          </a:xfrm>
          <a:solidFill>
            <a:schemeClr val="tx2"/>
          </a:solidFill>
        </p:grpSpPr>
        <p:sp>
          <p:nvSpPr>
            <p:cNvPr id="45" name="Rectangle 44">
              <a:extLst>
                <a:ext uri="{FF2B5EF4-FFF2-40B4-BE49-F238E27FC236}">
                  <a16:creationId xmlns:a16="http://schemas.microsoft.com/office/drawing/2014/main" id="{86CD4C00-4407-45E3-9CF2-154CCCBAF059}"/>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6" name="Rectangle 45">
              <a:extLst>
                <a:ext uri="{FF2B5EF4-FFF2-40B4-BE49-F238E27FC236}">
                  <a16:creationId xmlns:a16="http://schemas.microsoft.com/office/drawing/2014/main" id="{74AA54FD-C527-4D11-83C6-D5CD2741637C}"/>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47" name="Group 46">
            <a:extLst>
              <a:ext uri="{FF2B5EF4-FFF2-40B4-BE49-F238E27FC236}">
                <a16:creationId xmlns:a16="http://schemas.microsoft.com/office/drawing/2014/main" id="{A9B6F732-B539-4F0E-82BA-AC3310BE4099}"/>
              </a:ext>
            </a:extLst>
          </p:cNvPr>
          <p:cNvGrpSpPr/>
          <p:nvPr userDrawn="1"/>
        </p:nvGrpSpPr>
        <p:grpSpPr>
          <a:xfrm rot="10800000">
            <a:off x="12320828" y="5953765"/>
            <a:ext cx="644285" cy="644555"/>
            <a:chOff x="-2357192" y="-19349"/>
            <a:chExt cx="644285" cy="644284"/>
          </a:xfrm>
          <a:solidFill>
            <a:schemeClr val="tx2"/>
          </a:solidFill>
        </p:grpSpPr>
        <p:sp>
          <p:nvSpPr>
            <p:cNvPr id="48" name="Rectangle 47">
              <a:extLst>
                <a:ext uri="{FF2B5EF4-FFF2-40B4-BE49-F238E27FC236}">
                  <a16:creationId xmlns:a16="http://schemas.microsoft.com/office/drawing/2014/main" id="{3578C6B5-F397-4CDC-A0A9-BD749D7F04BA}"/>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9" name="Rectangle 48">
              <a:extLst>
                <a:ext uri="{FF2B5EF4-FFF2-40B4-BE49-F238E27FC236}">
                  <a16:creationId xmlns:a16="http://schemas.microsoft.com/office/drawing/2014/main" id="{77179031-8627-40A7-8B7A-E99F9C37226D}"/>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50" name="Content Placeholder 3">
            <a:extLst>
              <a:ext uri="{FF2B5EF4-FFF2-40B4-BE49-F238E27FC236}">
                <a16:creationId xmlns:a16="http://schemas.microsoft.com/office/drawing/2014/main" id="{C6C63CFE-1727-42A5-9CCA-2F1F55086176}"/>
              </a:ext>
            </a:extLst>
          </p:cNvPr>
          <p:cNvSpPr>
            <a:spLocks noGrp="1"/>
          </p:cNvSpPr>
          <p:nvPr>
            <p:ph sz="half" idx="2" hasCustomPrompt="1"/>
          </p:nvPr>
        </p:nvSpPr>
        <p:spPr>
          <a:xfrm>
            <a:off x="476711" y="1402352"/>
            <a:ext cx="4257521" cy="5402944"/>
          </a:xfrm>
        </p:spPr>
        <p:txBody>
          <a:bodyPr lIns="0">
            <a:noAutofit/>
          </a:bodyPr>
          <a:lstStyle>
            <a:lvl1pPr marL="0" indent="0">
              <a:lnSpc>
                <a:spcPct val="100000"/>
              </a:lnSpc>
              <a:spcBef>
                <a:spcPts val="600"/>
              </a:spcBef>
              <a:buFontTx/>
              <a:buNone/>
              <a:defRPr sz="2000">
                <a:latin typeface="+mn-lt"/>
              </a:defRPr>
            </a:lvl1pPr>
            <a:lvl2pPr marL="182563" indent="-182563">
              <a:lnSpc>
                <a:spcPct val="100000"/>
              </a:lnSpc>
              <a:spcBef>
                <a:spcPts val="600"/>
              </a:spcBef>
              <a:buFont typeface="Wingdings" panose="05000000000000000000" pitchFamily="2" charset="2"/>
              <a:buChar char="§"/>
              <a:defRPr sz="1800">
                <a:latin typeface="+mn-lt"/>
              </a:defRPr>
            </a:lvl2pPr>
            <a:lvl3pPr marL="357188" indent="-174625">
              <a:lnSpc>
                <a:spcPct val="100000"/>
              </a:lnSpc>
              <a:spcBef>
                <a:spcPts val="600"/>
              </a:spcBef>
              <a:buFont typeface="Wingdings" panose="05000000000000000000" pitchFamily="2" charset="2"/>
              <a:buChar char="§"/>
              <a:defRPr sz="16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2235114939"/>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Content split x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6" name="Content Placeholder 5">
            <a:extLst>
              <a:ext uri="{FF2B5EF4-FFF2-40B4-BE49-F238E27FC236}">
                <a16:creationId xmlns:a16="http://schemas.microsoft.com/office/drawing/2014/main" id="{31A8F3BA-DB56-412C-9B1F-BB671A93B1D9}"/>
              </a:ext>
            </a:extLst>
          </p:cNvPr>
          <p:cNvSpPr>
            <a:spLocks noGrp="1"/>
          </p:cNvSpPr>
          <p:nvPr>
            <p:ph sz="quarter" idx="14" hasCustomPrompt="1"/>
          </p:nvPr>
        </p:nvSpPr>
        <p:spPr>
          <a:xfrm>
            <a:off x="5164765" y="1581650"/>
            <a:ext cx="7611099" cy="2335501"/>
          </a:xfrm>
        </p:spPr>
        <p:txBody>
          <a:bodyPr>
            <a:noAutofit/>
          </a:bodyPr>
          <a:lstStyle>
            <a:lvl1pPr marL="0" indent="0">
              <a:lnSpc>
                <a:spcPct val="100000"/>
              </a:lnSpc>
              <a:buNone/>
              <a:defRPr sz="1800"/>
            </a:lvl1pPr>
            <a:lvl2pPr>
              <a:lnSpc>
                <a:spcPct val="100000"/>
              </a:lnSpc>
              <a:defRPr sz="1508"/>
            </a:lvl2pPr>
            <a:lvl3pPr>
              <a:lnSpc>
                <a:spcPct val="100000"/>
              </a:lnSpc>
              <a:defRPr sz="1383"/>
            </a:lvl3pPr>
            <a:lvl4pPr>
              <a:lnSpc>
                <a:spcPct val="100000"/>
              </a:lnSpc>
              <a:defRPr sz="1320"/>
            </a:lvl4pPr>
            <a:lvl5pPr>
              <a:lnSpc>
                <a:spcPct val="100000"/>
              </a:lnSpc>
              <a:defRPr sz="1320"/>
            </a:lvl5pPr>
          </a:lstStyle>
          <a:p>
            <a:pPr lvl="0"/>
            <a:r>
              <a:rPr lang="en-US"/>
              <a:t>Click on icon below to add content or just type to add text</a:t>
            </a:r>
            <a:endParaRPr lang="en-GB"/>
          </a:p>
          <a:p>
            <a:pPr lvl="4"/>
            <a:endParaRPr lang="en-GB"/>
          </a:p>
        </p:txBody>
      </p:sp>
      <p:sp>
        <p:nvSpPr>
          <p:cNvPr id="18" name="Content Placeholder 3">
            <a:extLst>
              <a:ext uri="{FF2B5EF4-FFF2-40B4-BE49-F238E27FC236}">
                <a16:creationId xmlns:a16="http://schemas.microsoft.com/office/drawing/2014/main" id="{48F1D682-7FCF-49DD-BDD4-89877918F382}"/>
              </a:ext>
            </a:extLst>
          </p:cNvPr>
          <p:cNvSpPr>
            <a:spLocks noGrp="1"/>
          </p:cNvSpPr>
          <p:nvPr>
            <p:ph sz="half" idx="2" hasCustomPrompt="1"/>
          </p:nvPr>
        </p:nvSpPr>
        <p:spPr>
          <a:xfrm>
            <a:off x="476711" y="1402352"/>
            <a:ext cx="4257521" cy="5402944"/>
          </a:xfrm>
        </p:spPr>
        <p:txBody>
          <a:bodyPr lIns="0">
            <a:noAutofit/>
          </a:bodyPr>
          <a:lstStyle>
            <a:lvl1pPr marL="0" indent="0">
              <a:lnSpc>
                <a:spcPct val="100000"/>
              </a:lnSpc>
              <a:spcBef>
                <a:spcPts val="600"/>
              </a:spcBef>
              <a:buFontTx/>
              <a:buNone/>
              <a:defRPr sz="2000">
                <a:latin typeface="+mn-lt"/>
              </a:defRPr>
            </a:lvl1pPr>
            <a:lvl2pPr marL="182563" indent="-182563">
              <a:lnSpc>
                <a:spcPct val="100000"/>
              </a:lnSpc>
              <a:spcBef>
                <a:spcPts val="600"/>
              </a:spcBef>
              <a:buFont typeface="Wingdings" panose="05000000000000000000" pitchFamily="2" charset="2"/>
              <a:buChar char="§"/>
              <a:defRPr sz="1800">
                <a:latin typeface="+mn-lt"/>
              </a:defRPr>
            </a:lvl2pPr>
            <a:lvl3pPr marL="357188" indent="-174625">
              <a:lnSpc>
                <a:spcPct val="100000"/>
              </a:lnSpc>
              <a:spcBef>
                <a:spcPts val="600"/>
              </a:spcBef>
              <a:buFont typeface="Wingdings" panose="05000000000000000000" pitchFamily="2" charset="2"/>
              <a:buChar char="§"/>
              <a:defRPr sz="16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add text</a:t>
            </a:r>
          </a:p>
          <a:p>
            <a:pPr lvl="1"/>
            <a:r>
              <a:rPr lang="en-US"/>
              <a:t>Second level</a:t>
            </a:r>
          </a:p>
          <a:p>
            <a:pPr lvl="2"/>
            <a:r>
              <a:rPr lang="en-US"/>
              <a:t>Third level</a:t>
            </a:r>
          </a:p>
        </p:txBody>
      </p:sp>
      <p:grpSp>
        <p:nvGrpSpPr>
          <p:cNvPr id="22" name="Group 21">
            <a:extLst>
              <a:ext uri="{FF2B5EF4-FFF2-40B4-BE49-F238E27FC236}">
                <a16:creationId xmlns:a16="http://schemas.microsoft.com/office/drawing/2014/main" id="{43F130C0-113F-429A-B55E-E7A496F37CE7}"/>
              </a:ext>
            </a:extLst>
          </p:cNvPr>
          <p:cNvGrpSpPr/>
          <p:nvPr userDrawn="1"/>
        </p:nvGrpSpPr>
        <p:grpSpPr>
          <a:xfrm>
            <a:off x="4976500" y="1402352"/>
            <a:ext cx="644285" cy="644555"/>
            <a:chOff x="-2357192" y="-19349"/>
            <a:chExt cx="644285" cy="644284"/>
          </a:xfrm>
          <a:solidFill>
            <a:schemeClr val="bg2"/>
          </a:solidFill>
        </p:grpSpPr>
        <p:sp>
          <p:nvSpPr>
            <p:cNvPr id="23" name="Rectangle 22">
              <a:extLst>
                <a:ext uri="{FF2B5EF4-FFF2-40B4-BE49-F238E27FC236}">
                  <a16:creationId xmlns:a16="http://schemas.microsoft.com/office/drawing/2014/main" id="{E387CA82-862C-4019-B955-0B9DFD083F0E}"/>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B92C82B9-A3F5-4BB6-92E3-7DAE34F97594}"/>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41" name="Group 40">
            <a:extLst>
              <a:ext uri="{FF2B5EF4-FFF2-40B4-BE49-F238E27FC236}">
                <a16:creationId xmlns:a16="http://schemas.microsoft.com/office/drawing/2014/main" id="{1BBA504C-106F-4EA2-9255-B8EAFFD05EAD}"/>
              </a:ext>
            </a:extLst>
          </p:cNvPr>
          <p:cNvGrpSpPr/>
          <p:nvPr userDrawn="1"/>
        </p:nvGrpSpPr>
        <p:grpSpPr>
          <a:xfrm rot="10800000">
            <a:off x="12318779" y="3459269"/>
            <a:ext cx="644285" cy="644555"/>
            <a:chOff x="-2357192" y="-19349"/>
            <a:chExt cx="644285" cy="644284"/>
          </a:xfrm>
          <a:solidFill>
            <a:schemeClr val="tx2"/>
          </a:solidFill>
        </p:grpSpPr>
        <p:sp>
          <p:nvSpPr>
            <p:cNvPr id="42" name="Rectangle 41">
              <a:extLst>
                <a:ext uri="{FF2B5EF4-FFF2-40B4-BE49-F238E27FC236}">
                  <a16:creationId xmlns:a16="http://schemas.microsoft.com/office/drawing/2014/main" id="{E0A61489-98E8-41D4-98FF-36A00218A195}"/>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3" name="Rectangle 42">
              <a:extLst>
                <a:ext uri="{FF2B5EF4-FFF2-40B4-BE49-F238E27FC236}">
                  <a16:creationId xmlns:a16="http://schemas.microsoft.com/office/drawing/2014/main" id="{6B27973E-45AC-40A3-BE27-4F1139BBE35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44" name="Content Placeholder 5">
            <a:extLst>
              <a:ext uri="{FF2B5EF4-FFF2-40B4-BE49-F238E27FC236}">
                <a16:creationId xmlns:a16="http://schemas.microsoft.com/office/drawing/2014/main" id="{E94B7A0C-0FC0-41F5-A40A-F2B349409B41}"/>
              </a:ext>
            </a:extLst>
          </p:cNvPr>
          <p:cNvSpPr>
            <a:spLocks noGrp="1"/>
          </p:cNvSpPr>
          <p:nvPr>
            <p:ph sz="quarter" idx="15" hasCustomPrompt="1"/>
          </p:nvPr>
        </p:nvSpPr>
        <p:spPr>
          <a:xfrm>
            <a:off x="5164765" y="4283122"/>
            <a:ext cx="7611099" cy="2335501"/>
          </a:xfrm>
        </p:spPr>
        <p:txBody>
          <a:bodyPr>
            <a:noAutofit/>
          </a:bodyPr>
          <a:lstStyle>
            <a:lvl1pPr marL="0" indent="0">
              <a:lnSpc>
                <a:spcPct val="100000"/>
              </a:lnSpc>
              <a:buNone/>
              <a:defRPr sz="1800"/>
            </a:lvl1pPr>
            <a:lvl2pPr>
              <a:lnSpc>
                <a:spcPct val="100000"/>
              </a:lnSpc>
              <a:defRPr sz="1508"/>
            </a:lvl2pPr>
            <a:lvl3pPr>
              <a:lnSpc>
                <a:spcPct val="100000"/>
              </a:lnSpc>
              <a:defRPr sz="1383"/>
            </a:lvl3pPr>
            <a:lvl4pPr>
              <a:lnSpc>
                <a:spcPct val="100000"/>
              </a:lnSpc>
              <a:defRPr sz="1320"/>
            </a:lvl4pPr>
            <a:lvl5pPr>
              <a:lnSpc>
                <a:spcPct val="100000"/>
              </a:lnSpc>
              <a:defRPr sz="1320"/>
            </a:lvl5pPr>
          </a:lstStyle>
          <a:p>
            <a:pPr lvl="0"/>
            <a:r>
              <a:rPr lang="en-US"/>
              <a:t>Click on icon below to add content or just type to add text</a:t>
            </a:r>
            <a:endParaRPr lang="en-GB"/>
          </a:p>
          <a:p>
            <a:pPr lvl="4"/>
            <a:endParaRPr lang="en-GB"/>
          </a:p>
        </p:txBody>
      </p:sp>
      <p:grpSp>
        <p:nvGrpSpPr>
          <p:cNvPr id="45" name="Group 44">
            <a:extLst>
              <a:ext uri="{FF2B5EF4-FFF2-40B4-BE49-F238E27FC236}">
                <a16:creationId xmlns:a16="http://schemas.microsoft.com/office/drawing/2014/main" id="{637485F6-E568-4136-81AD-752A46DE97C3}"/>
              </a:ext>
            </a:extLst>
          </p:cNvPr>
          <p:cNvGrpSpPr/>
          <p:nvPr userDrawn="1"/>
        </p:nvGrpSpPr>
        <p:grpSpPr>
          <a:xfrm>
            <a:off x="4976500" y="4103824"/>
            <a:ext cx="644285" cy="644555"/>
            <a:chOff x="-2357192" y="-19349"/>
            <a:chExt cx="644285" cy="644284"/>
          </a:xfrm>
          <a:solidFill>
            <a:schemeClr val="bg2"/>
          </a:solidFill>
        </p:grpSpPr>
        <p:sp>
          <p:nvSpPr>
            <p:cNvPr id="46" name="Rectangle 45">
              <a:extLst>
                <a:ext uri="{FF2B5EF4-FFF2-40B4-BE49-F238E27FC236}">
                  <a16:creationId xmlns:a16="http://schemas.microsoft.com/office/drawing/2014/main" id="{DB9F6279-75C8-45AB-BA06-B9F6596CAEBC}"/>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47" name="Rectangle 46">
              <a:extLst>
                <a:ext uri="{FF2B5EF4-FFF2-40B4-BE49-F238E27FC236}">
                  <a16:creationId xmlns:a16="http://schemas.microsoft.com/office/drawing/2014/main" id="{E6543976-25FA-4CD4-B6DC-0DB12CA21AF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48" name="Group 47">
            <a:extLst>
              <a:ext uri="{FF2B5EF4-FFF2-40B4-BE49-F238E27FC236}">
                <a16:creationId xmlns:a16="http://schemas.microsoft.com/office/drawing/2014/main" id="{5CA9548B-2C98-4353-8FEB-D94B793BBD98}"/>
              </a:ext>
            </a:extLst>
          </p:cNvPr>
          <p:cNvGrpSpPr/>
          <p:nvPr userDrawn="1"/>
        </p:nvGrpSpPr>
        <p:grpSpPr>
          <a:xfrm rot="10800000">
            <a:off x="12318779" y="6160741"/>
            <a:ext cx="644285" cy="644555"/>
            <a:chOff x="-2357192" y="-19349"/>
            <a:chExt cx="644285" cy="644284"/>
          </a:xfrm>
          <a:solidFill>
            <a:schemeClr val="tx2"/>
          </a:solidFill>
        </p:grpSpPr>
        <p:sp>
          <p:nvSpPr>
            <p:cNvPr id="49" name="Rectangle 48">
              <a:extLst>
                <a:ext uri="{FF2B5EF4-FFF2-40B4-BE49-F238E27FC236}">
                  <a16:creationId xmlns:a16="http://schemas.microsoft.com/office/drawing/2014/main" id="{E455FEC7-FF4D-4C02-81B0-F9EDE70C890B}"/>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0" name="Rectangle 49">
              <a:extLst>
                <a:ext uri="{FF2B5EF4-FFF2-40B4-BE49-F238E27FC236}">
                  <a16:creationId xmlns:a16="http://schemas.microsoft.com/office/drawing/2014/main" id="{0DF65150-0C77-40E0-AD31-E826488B1A8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647180840"/>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Photo Mont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1" y="402484"/>
            <a:ext cx="12488134" cy="521182"/>
          </a:xfrm>
        </p:spPr>
        <p:txBody>
          <a:bodyPr lIns="0" anchor="t">
            <a:noAutofit/>
          </a:bodyPr>
          <a:lstStyle>
            <a:lvl1pPr>
              <a:defRPr sz="4000"/>
            </a:lvl1pPr>
          </a:lstStyle>
          <a:p>
            <a:r>
              <a:rPr lang="en-US"/>
              <a:t>Click to edit title</a:t>
            </a:r>
          </a:p>
        </p:txBody>
      </p:sp>
      <p:sp>
        <p:nvSpPr>
          <p:cNvPr id="7" name="Content Placeholder 3">
            <a:extLst>
              <a:ext uri="{FF2B5EF4-FFF2-40B4-BE49-F238E27FC236}">
                <a16:creationId xmlns:a16="http://schemas.microsoft.com/office/drawing/2014/main" id="{233CA22F-BBB0-458F-9CC4-05F1F6354C2D}"/>
              </a:ext>
            </a:extLst>
          </p:cNvPr>
          <p:cNvSpPr>
            <a:spLocks noGrp="1"/>
          </p:cNvSpPr>
          <p:nvPr>
            <p:ph sz="half" idx="2" hasCustomPrompt="1"/>
          </p:nvPr>
        </p:nvSpPr>
        <p:spPr>
          <a:xfrm>
            <a:off x="-1576" y="1402352"/>
            <a:ext cx="4478400" cy="3097012"/>
          </a:xfrm>
          <a:solidFill>
            <a:schemeClr val="bg1"/>
          </a:solidFill>
        </p:spPr>
        <p:txBody>
          <a:bodyPr lIns="216000" tIns="144000">
            <a:normAutofit/>
          </a:bodyPr>
          <a:lstStyle>
            <a:lvl1pPr marL="0" indent="0">
              <a:lnSpc>
                <a:spcPct val="100000"/>
              </a:lnSpc>
              <a:buFontTx/>
              <a:buNone/>
              <a:defRPr sz="2000">
                <a:solidFill>
                  <a:schemeClr val="tx1"/>
                </a:solidFill>
                <a:latin typeface="+mn-lt"/>
              </a:defRPr>
            </a:lvl1pPr>
            <a:lvl2pPr marL="992451" indent="-359188">
              <a:buFont typeface="Wingdings" panose="05000000000000000000" pitchFamily="2" charset="2"/>
              <a:buChar char="§"/>
              <a:defRPr sz="3017">
                <a:solidFill>
                  <a:schemeClr val="tx1"/>
                </a:solidFill>
                <a:latin typeface="+mn-lt"/>
              </a:defRPr>
            </a:lvl2pPr>
            <a:lvl3pPr marL="1625713" indent="-359188">
              <a:buFont typeface="Wingdings" panose="05000000000000000000" pitchFamily="2" charset="2"/>
              <a:buChar char="§"/>
              <a:defRPr sz="3017">
                <a:solidFill>
                  <a:schemeClr val="tx1"/>
                </a:solidFill>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p:txBody>
      </p:sp>
      <p:sp>
        <p:nvSpPr>
          <p:cNvPr id="11" name="Content Placeholder 3">
            <a:extLst>
              <a:ext uri="{FF2B5EF4-FFF2-40B4-BE49-F238E27FC236}">
                <a16:creationId xmlns:a16="http://schemas.microsoft.com/office/drawing/2014/main" id="{C8636809-0CE1-468F-AA24-8203DD6C6ABD}"/>
              </a:ext>
            </a:extLst>
          </p:cNvPr>
          <p:cNvSpPr>
            <a:spLocks noGrp="1"/>
          </p:cNvSpPr>
          <p:nvPr>
            <p:ph sz="half" idx="13" hasCustomPrompt="1"/>
          </p:nvPr>
        </p:nvSpPr>
        <p:spPr>
          <a:xfrm>
            <a:off x="4481909" y="4499361"/>
            <a:ext cx="4478400" cy="3097012"/>
          </a:xfrm>
          <a:solidFill>
            <a:schemeClr val="bg1"/>
          </a:solidFill>
        </p:spPr>
        <p:txBody>
          <a:bodyPr lIns="216000" tIns="144000">
            <a:normAutofit/>
          </a:bodyPr>
          <a:lstStyle>
            <a:lvl1pPr marL="0" indent="0">
              <a:lnSpc>
                <a:spcPct val="100000"/>
              </a:lnSpc>
              <a:buFontTx/>
              <a:buNone/>
              <a:defRPr sz="2000">
                <a:solidFill>
                  <a:schemeClr val="tx1"/>
                </a:solidFill>
                <a:latin typeface="+mn-lt"/>
              </a:defRPr>
            </a:lvl1pPr>
            <a:lvl2pPr marL="992451" indent="-359188">
              <a:buFont typeface="Wingdings" panose="05000000000000000000" pitchFamily="2" charset="2"/>
              <a:buChar char="§"/>
              <a:defRPr sz="3017">
                <a:solidFill>
                  <a:schemeClr val="tx1"/>
                </a:solidFill>
                <a:latin typeface="+mn-lt"/>
              </a:defRPr>
            </a:lvl2pPr>
            <a:lvl3pPr marL="1625713" indent="-359188">
              <a:buFont typeface="Wingdings" panose="05000000000000000000" pitchFamily="2" charset="2"/>
              <a:buChar char="§"/>
              <a:defRPr sz="3017">
                <a:solidFill>
                  <a:schemeClr val="tx1"/>
                </a:solidFill>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p:txBody>
      </p:sp>
      <p:sp>
        <p:nvSpPr>
          <p:cNvPr id="12" name="Content Placeholder 3">
            <a:extLst>
              <a:ext uri="{FF2B5EF4-FFF2-40B4-BE49-F238E27FC236}">
                <a16:creationId xmlns:a16="http://schemas.microsoft.com/office/drawing/2014/main" id="{755966C2-DBDF-42D8-AD72-2314F2806066}"/>
              </a:ext>
            </a:extLst>
          </p:cNvPr>
          <p:cNvSpPr>
            <a:spLocks noGrp="1"/>
          </p:cNvSpPr>
          <p:nvPr>
            <p:ph sz="half" idx="14" hasCustomPrompt="1"/>
          </p:nvPr>
        </p:nvSpPr>
        <p:spPr>
          <a:xfrm>
            <a:off x="8957440" y="1402352"/>
            <a:ext cx="4482335" cy="3097012"/>
          </a:xfrm>
          <a:solidFill>
            <a:schemeClr val="bg1"/>
          </a:solidFill>
        </p:spPr>
        <p:txBody>
          <a:bodyPr lIns="216000" tIns="144000">
            <a:normAutofit/>
          </a:bodyPr>
          <a:lstStyle>
            <a:lvl1pPr marL="0" indent="0">
              <a:lnSpc>
                <a:spcPct val="100000"/>
              </a:lnSpc>
              <a:buFontTx/>
              <a:buNone/>
              <a:defRPr sz="2000">
                <a:solidFill>
                  <a:schemeClr val="tx1"/>
                </a:solidFill>
                <a:latin typeface="+mn-lt"/>
              </a:defRPr>
            </a:lvl1pPr>
            <a:lvl2pPr marL="992451" indent="-359188">
              <a:buFont typeface="Wingdings" panose="05000000000000000000" pitchFamily="2" charset="2"/>
              <a:buChar char="§"/>
              <a:defRPr sz="3017">
                <a:solidFill>
                  <a:schemeClr val="tx1"/>
                </a:solidFill>
                <a:latin typeface="+mn-lt"/>
              </a:defRPr>
            </a:lvl2pPr>
            <a:lvl3pPr marL="1625713" indent="-359188">
              <a:buFont typeface="Wingdings" panose="05000000000000000000" pitchFamily="2" charset="2"/>
              <a:buChar char="§"/>
              <a:defRPr sz="3017">
                <a:solidFill>
                  <a:schemeClr val="tx1"/>
                </a:solidFill>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p:txBody>
      </p:sp>
      <p:sp>
        <p:nvSpPr>
          <p:cNvPr id="4" name="Picture Placeholder 3">
            <a:extLst>
              <a:ext uri="{FF2B5EF4-FFF2-40B4-BE49-F238E27FC236}">
                <a16:creationId xmlns:a16="http://schemas.microsoft.com/office/drawing/2014/main" id="{1926211F-13DE-4BD7-9D79-10C6339BD13A}"/>
              </a:ext>
            </a:extLst>
          </p:cNvPr>
          <p:cNvSpPr>
            <a:spLocks noGrp="1"/>
          </p:cNvSpPr>
          <p:nvPr>
            <p:ph type="pic" sz="quarter" idx="15" hasCustomPrompt="1"/>
          </p:nvPr>
        </p:nvSpPr>
        <p:spPr>
          <a:xfrm>
            <a:off x="4481909" y="1402352"/>
            <a:ext cx="4478400" cy="3096926"/>
          </a:xfrm>
          <a:solidFill>
            <a:schemeClr val="bg1"/>
          </a:solidFill>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400"/>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p:txBody>
      </p:sp>
      <p:sp>
        <p:nvSpPr>
          <p:cNvPr id="13" name="Picture Placeholder 3">
            <a:extLst>
              <a:ext uri="{FF2B5EF4-FFF2-40B4-BE49-F238E27FC236}">
                <a16:creationId xmlns:a16="http://schemas.microsoft.com/office/drawing/2014/main" id="{918C8215-F068-4C38-98D6-A29A12B1A6BF}"/>
              </a:ext>
            </a:extLst>
          </p:cNvPr>
          <p:cNvSpPr>
            <a:spLocks noGrp="1"/>
          </p:cNvSpPr>
          <p:nvPr>
            <p:ph type="pic" sz="quarter" idx="16" hasCustomPrompt="1"/>
          </p:nvPr>
        </p:nvSpPr>
        <p:spPr>
          <a:xfrm>
            <a:off x="-1576" y="4499361"/>
            <a:ext cx="4478400" cy="3096926"/>
          </a:xfrm>
          <a:solidFill>
            <a:schemeClr val="bg1"/>
          </a:solidFill>
        </p:spPr>
        <p:txBody>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400"/>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4" name="Picture Placeholder 3">
            <a:extLst>
              <a:ext uri="{FF2B5EF4-FFF2-40B4-BE49-F238E27FC236}">
                <a16:creationId xmlns:a16="http://schemas.microsoft.com/office/drawing/2014/main" id="{7012513C-B79A-464F-A25A-7A132F811042}"/>
              </a:ext>
            </a:extLst>
          </p:cNvPr>
          <p:cNvSpPr>
            <a:spLocks noGrp="1"/>
          </p:cNvSpPr>
          <p:nvPr>
            <p:ph type="pic" sz="quarter" idx="17" hasCustomPrompt="1"/>
          </p:nvPr>
        </p:nvSpPr>
        <p:spPr>
          <a:xfrm>
            <a:off x="8957440" y="4499361"/>
            <a:ext cx="4482680" cy="3096926"/>
          </a:xfrm>
          <a:solidFill>
            <a:schemeClr val="bg1"/>
          </a:solidFill>
        </p:spPr>
        <p:txBody>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400"/>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6" name="Picture Placeholder 15">
            <a:extLst>
              <a:ext uri="{FF2B5EF4-FFF2-40B4-BE49-F238E27FC236}">
                <a16:creationId xmlns:a16="http://schemas.microsoft.com/office/drawing/2014/main" id="{1114DA70-6492-4192-ABAA-048820529CFF}"/>
              </a:ext>
            </a:extLst>
          </p:cNvPr>
          <p:cNvSpPr>
            <a:spLocks noGrp="1"/>
          </p:cNvSpPr>
          <p:nvPr>
            <p:ph type="pic" sz="quarter" idx="18" hasCustomPrompt="1"/>
          </p:nvPr>
        </p:nvSpPr>
        <p:spPr>
          <a:xfrm>
            <a:off x="2126480" y="3779838"/>
            <a:ext cx="1971566" cy="571740"/>
          </a:xfrm>
        </p:spPr>
        <p:txBody>
          <a:bodyPr>
            <a:noAutofit/>
          </a:bodyPr>
          <a:lstStyle>
            <a:lvl1pPr marL="0" indent="0">
              <a:buNone/>
              <a:defRPr sz="1508"/>
            </a:lvl1pPr>
          </a:lstStyle>
          <a:p>
            <a:r>
              <a:rPr lang="en-US"/>
              <a:t>Insert Logo here or delete </a:t>
            </a:r>
            <a:endParaRPr lang="en-GB"/>
          </a:p>
        </p:txBody>
      </p:sp>
      <p:sp>
        <p:nvSpPr>
          <p:cNvPr id="17" name="Picture Placeholder 15">
            <a:extLst>
              <a:ext uri="{FF2B5EF4-FFF2-40B4-BE49-F238E27FC236}">
                <a16:creationId xmlns:a16="http://schemas.microsoft.com/office/drawing/2014/main" id="{D576A1B9-2371-4049-85A3-A5A59459C81C}"/>
              </a:ext>
            </a:extLst>
          </p:cNvPr>
          <p:cNvSpPr>
            <a:spLocks noGrp="1"/>
          </p:cNvSpPr>
          <p:nvPr>
            <p:ph type="pic" sz="quarter" idx="19" hasCustomPrompt="1"/>
          </p:nvPr>
        </p:nvSpPr>
        <p:spPr>
          <a:xfrm>
            <a:off x="6589824" y="6805296"/>
            <a:ext cx="1971566" cy="571740"/>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or delete </a:t>
            </a:r>
            <a:endParaRPr lang="en-GB"/>
          </a:p>
          <a:p>
            <a:endParaRPr lang="en-GB"/>
          </a:p>
        </p:txBody>
      </p:sp>
      <p:sp>
        <p:nvSpPr>
          <p:cNvPr id="18" name="Picture Placeholder 15">
            <a:extLst>
              <a:ext uri="{FF2B5EF4-FFF2-40B4-BE49-F238E27FC236}">
                <a16:creationId xmlns:a16="http://schemas.microsoft.com/office/drawing/2014/main" id="{8D11F13C-4D69-4D1C-8595-218DFD0C41E6}"/>
              </a:ext>
            </a:extLst>
          </p:cNvPr>
          <p:cNvSpPr>
            <a:spLocks noGrp="1"/>
          </p:cNvSpPr>
          <p:nvPr>
            <p:ph type="pic" sz="quarter" idx="20" hasCustomPrompt="1"/>
          </p:nvPr>
        </p:nvSpPr>
        <p:spPr>
          <a:xfrm>
            <a:off x="11094516" y="3779838"/>
            <a:ext cx="1971566" cy="571740"/>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or delete </a:t>
            </a:r>
            <a:endParaRPr lang="en-GB"/>
          </a:p>
          <a:p>
            <a:endParaRPr lang="en-GB"/>
          </a:p>
        </p:txBody>
      </p:sp>
    </p:spTree>
    <p:extLst>
      <p:ext uri="{BB962C8B-B14F-4D97-AF65-F5344CB8AC3E}">
        <p14:creationId xmlns:p14="http://schemas.microsoft.com/office/powerpoint/2010/main" val="86355365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Logo &amp; Bullet Slide">
    <p:spTree>
      <p:nvGrpSpPr>
        <p:cNvPr id="1" name=""/>
        <p:cNvGrpSpPr/>
        <p:nvPr/>
      </p:nvGrpSpPr>
      <p:grpSpPr>
        <a:xfrm>
          <a:off x="0" y="0"/>
          <a:ext cx="0" cy="0"/>
          <a:chOff x="0" y="0"/>
          <a:chExt cx="0" cy="0"/>
        </a:xfrm>
      </p:grpSpPr>
      <p:sp>
        <p:nvSpPr>
          <p:cNvPr id="109" name="Rectangle 108">
            <a:extLst>
              <a:ext uri="{FF2B5EF4-FFF2-40B4-BE49-F238E27FC236}">
                <a16:creationId xmlns:a16="http://schemas.microsoft.com/office/drawing/2014/main" id="{710B14C7-05D7-481C-86F2-CA1497C0877C}"/>
              </a:ext>
            </a:extLst>
          </p:cNvPr>
          <p:cNvSpPr/>
          <p:nvPr userDrawn="1"/>
        </p:nvSpPr>
        <p:spPr>
          <a:xfrm>
            <a:off x="2" y="4"/>
            <a:ext cx="6520862"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2" name="Title 1"/>
          <p:cNvSpPr>
            <a:spLocks noGrp="1"/>
          </p:cNvSpPr>
          <p:nvPr>
            <p:ph type="title" hasCustomPrompt="1"/>
          </p:nvPr>
        </p:nvSpPr>
        <p:spPr>
          <a:xfrm>
            <a:off x="476711" y="402484"/>
            <a:ext cx="12488134" cy="521182"/>
          </a:xfrm>
        </p:spPr>
        <p:txBody>
          <a:bodyPr lIns="0" anchor="t">
            <a:noAutofit/>
          </a:bodyPr>
          <a:lstStyle>
            <a:lvl1pPr>
              <a:defRPr sz="4000">
                <a:solidFill>
                  <a:schemeClr val="tx1"/>
                </a:solidFill>
              </a:defRPr>
            </a:lvl1pPr>
          </a:lstStyle>
          <a:p>
            <a:r>
              <a:rPr lang="en-US"/>
              <a:t>Click to edit title</a:t>
            </a:r>
          </a:p>
        </p:txBody>
      </p:sp>
      <p:sp>
        <p:nvSpPr>
          <p:cNvPr id="48" name="Picture Placeholder 47">
            <a:extLst>
              <a:ext uri="{FF2B5EF4-FFF2-40B4-BE49-F238E27FC236}">
                <a16:creationId xmlns:a16="http://schemas.microsoft.com/office/drawing/2014/main" id="{16E225B1-4D31-4807-9B71-EF649D30C59C}"/>
              </a:ext>
            </a:extLst>
          </p:cNvPr>
          <p:cNvSpPr>
            <a:spLocks noGrp="1"/>
          </p:cNvSpPr>
          <p:nvPr>
            <p:ph type="pic" sz="quarter" idx="15" hasCustomPrompt="1"/>
          </p:nvPr>
        </p:nvSpPr>
        <p:spPr>
          <a:xfrm>
            <a:off x="6860513" y="1402357"/>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9" name="Picture Placeholder 47">
            <a:extLst>
              <a:ext uri="{FF2B5EF4-FFF2-40B4-BE49-F238E27FC236}">
                <a16:creationId xmlns:a16="http://schemas.microsoft.com/office/drawing/2014/main" id="{1B33BCC4-CFFA-4065-9078-DB75C34A2087}"/>
              </a:ext>
            </a:extLst>
          </p:cNvPr>
          <p:cNvSpPr>
            <a:spLocks noGrp="1"/>
          </p:cNvSpPr>
          <p:nvPr>
            <p:ph type="pic" sz="quarter" idx="16" hasCustomPrompt="1"/>
          </p:nvPr>
        </p:nvSpPr>
        <p:spPr>
          <a:xfrm>
            <a:off x="8911043" y="1402354"/>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0" name="Picture Placeholder 47">
            <a:extLst>
              <a:ext uri="{FF2B5EF4-FFF2-40B4-BE49-F238E27FC236}">
                <a16:creationId xmlns:a16="http://schemas.microsoft.com/office/drawing/2014/main" id="{269A8A9A-BC33-49E9-832F-EB5E9A2EECF4}"/>
              </a:ext>
            </a:extLst>
          </p:cNvPr>
          <p:cNvSpPr>
            <a:spLocks noGrp="1"/>
          </p:cNvSpPr>
          <p:nvPr>
            <p:ph type="pic" sz="quarter" idx="17" hasCustomPrompt="1"/>
          </p:nvPr>
        </p:nvSpPr>
        <p:spPr>
          <a:xfrm>
            <a:off x="10953065" y="1402355"/>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1" name="Picture Placeholder 47">
            <a:extLst>
              <a:ext uri="{FF2B5EF4-FFF2-40B4-BE49-F238E27FC236}">
                <a16:creationId xmlns:a16="http://schemas.microsoft.com/office/drawing/2014/main" id="{4B353561-2A1C-4008-920E-B852A4100AFD}"/>
              </a:ext>
            </a:extLst>
          </p:cNvPr>
          <p:cNvSpPr>
            <a:spLocks noGrp="1"/>
          </p:cNvSpPr>
          <p:nvPr>
            <p:ph type="pic" sz="quarter" idx="18" hasCustomPrompt="1"/>
          </p:nvPr>
        </p:nvSpPr>
        <p:spPr>
          <a:xfrm>
            <a:off x="6860513" y="2504404"/>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2" name="Picture Placeholder 47">
            <a:extLst>
              <a:ext uri="{FF2B5EF4-FFF2-40B4-BE49-F238E27FC236}">
                <a16:creationId xmlns:a16="http://schemas.microsoft.com/office/drawing/2014/main" id="{75944525-665B-45D2-A0E1-516BB416A823}"/>
              </a:ext>
            </a:extLst>
          </p:cNvPr>
          <p:cNvSpPr>
            <a:spLocks noGrp="1"/>
          </p:cNvSpPr>
          <p:nvPr>
            <p:ph type="pic" sz="quarter" idx="19" hasCustomPrompt="1"/>
          </p:nvPr>
        </p:nvSpPr>
        <p:spPr>
          <a:xfrm>
            <a:off x="8911043" y="2496171"/>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3" name="Picture Placeholder 47">
            <a:extLst>
              <a:ext uri="{FF2B5EF4-FFF2-40B4-BE49-F238E27FC236}">
                <a16:creationId xmlns:a16="http://schemas.microsoft.com/office/drawing/2014/main" id="{7045CF4A-75DC-4138-A5BA-2EEE3BD8800B}"/>
              </a:ext>
            </a:extLst>
          </p:cNvPr>
          <p:cNvSpPr>
            <a:spLocks noGrp="1"/>
          </p:cNvSpPr>
          <p:nvPr>
            <p:ph type="pic" sz="quarter" idx="20" hasCustomPrompt="1"/>
          </p:nvPr>
        </p:nvSpPr>
        <p:spPr>
          <a:xfrm>
            <a:off x="10953065" y="2496172"/>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6860513" y="3606448"/>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8911043" y="3589980"/>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10953065" y="3589980"/>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6860513" y="4708498"/>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8911043" y="4716727"/>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10953065" y="4716728"/>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6860513" y="5810544"/>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8911043" y="5810541"/>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10953065" y="5810542"/>
            <a:ext cx="1801947" cy="937019"/>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 name="Text Placeholder 3">
            <a:extLst>
              <a:ext uri="{FF2B5EF4-FFF2-40B4-BE49-F238E27FC236}">
                <a16:creationId xmlns:a16="http://schemas.microsoft.com/office/drawing/2014/main" id="{7D4C5DEB-9291-4276-A0A4-C471557297FE}"/>
              </a:ext>
            </a:extLst>
          </p:cNvPr>
          <p:cNvSpPr>
            <a:spLocks noGrp="1"/>
          </p:cNvSpPr>
          <p:nvPr>
            <p:ph type="body" sz="quarter" idx="30" hasCustomPrompt="1"/>
          </p:nvPr>
        </p:nvSpPr>
        <p:spPr>
          <a:xfrm>
            <a:off x="1054510" y="1402352"/>
            <a:ext cx="5086608" cy="1629504"/>
          </a:xfrm>
        </p:spPr>
        <p:txBody>
          <a:bodyPr lIns="0">
            <a:noAutofit/>
          </a:bodyPr>
          <a:lstStyle>
            <a:lvl1pPr marL="0" indent="0">
              <a:lnSpc>
                <a:spcPct val="100000"/>
              </a:lnSpc>
              <a:buNone/>
              <a:defRPr sz="2200"/>
            </a:lvl1pPr>
          </a:lstStyle>
          <a:p>
            <a:pPr lvl="0"/>
            <a:r>
              <a:rPr lang="en-US"/>
              <a:t>Click to add key bullet point</a:t>
            </a:r>
          </a:p>
        </p:txBody>
      </p:sp>
      <p:sp>
        <p:nvSpPr>
          <p:cNvPr id="33" name="Text Placeholder 3">
            <a:extLst>
              <a:ext uri="{FF2B5EF4-FFF2-40B4-BE49-F238E27FC236}">
                <a16:creationId xmlns:a16="http://schemas.microsoft.com/office/drawing/2014/main" id="{C8DD7C01-8F93-47C3-B74A-93741A590C94}"/>
              </a:ext>
            </a:extLst>
          </p:cNvPr>
          <p:cNvSpPr>
            <a:spLocks noGrp="1"/>
          </p:cNvSpPr>
          <p:nvPr>
            <p:ph type="body" sz="quarter" idx="31" hasCustomPrompt="1"/>
          </p:nvPr>
        </p:nvSpPr>
        <p:spPr>
          <a:xfrm>
            <a:off x="1054510" y="3421902"/>
            <a:ext cx="5086608" cy="1629504"/>
          </a:xfrm>
        </p:spPr>
        <p:txBody>
          <a:bodyPr lIns="0">
            <a:noAutofit/>
          </a:bodyPr>
          <a:lstStyle>
            <a:lvl1pPr marL="0" indent="0">
              <a:lnSpc>
                <a:spcPct val="100000"/>
              </a:lnSpc>
              <a:buNone/>
              <a:defRPr sz="2200"/>
            </a:lvl1pPr>
          </a:lstStyle>
          <a:p>
            <a:pPr lvl="0"/>
            <a:r>
              <a:rPr lang="en-US"/>
              <a:t>Click to add key bullet point</a:t>
            </a:r>
          </a:p>
        </p:txBody>
      </p:sp>
      <p:sp>
        <p:nvSpPr>
          <p:cNvPr id="34" name="Text Placeholder 3">
            <a:extLst>
              <a:ext uri="{FF2B5EF4-FFF2-40B4-BE49-F238E27FC236}">
                <a16:creationId xmlns:a16="http://schemas.microsoft.com/office/drawing/2014/main" id="{B26E6197-2899-4F86-86DF-76295A20C875}"/>
              </a:ext>
            </a:extLst>
          </p:cNvPr>
          <p:cNvSpPr>
            <a:spLocks noGrp="1"/>
          </p:cNvSpPr>
          <p:nvPr>
            <p:ph type="body" sz="quarter" idx="32" hasCustomPrompt="1"/>
          </p:nvPr>
        </p:nvSpPr>
        <p:spPr>
          <a:xfrm>
            <a:off x="1054510" y="5310442"/>
            <a:ext cx="5086608" cy="1629504"/>
          </a:xfrm>
        </p:spPr>
        <p:txBody>
          <a:bodyPr lIns="0">
            <a:noAutofit/>
          </a:bodyPr>
          <a:lstStyle>
            <a:lvl1pPr marL="0" indent="0">
              <a:lnSpc>
                <a:spcPct val="100000"/>
              </a:lnSpc>
              <a:buNone/>
              <a:defRPr sz="2200"/>
            </a:lvl1pPr>
          </a:lstStyle>
          <a:p>
            <a:pPr lvl="0"/>
            <a:r>
              <a:rPr lang="en-US"/>
              <a:t>Click to add key bullet point</a:t>
            </a:r>
          </a:p>
        </p:txBody>
      </p:sp>
      <p:grpSp>
        <p:nvGrpSpPr>
          <p:cNvPr id="32" name="Group 31">
            <a:extLst>
              <a:ext uri="{FF2B5EF4-FFF2-40B4-BE49-F238E27FC236}">
                <a16:creationId xmlns:a16="http://schemas.microsoft.com/office/drawing/2014/main" id="{2848B818-21EF-4E17-A636-ABF47329905D}"/>
              </a:ext>
            </a:extLst>
          </p:cNvPr>
          <p:cNvGrpSpPr/>
          <p:nvPr userDrawn="1"/>
        </p:nvGrpSpPr>
        <p:grpSpPr>
          <a:xfrm rot="8299140">
            <a:off x="407189" y="1418066"/>
            <a:ext cx="396823" cy="379315"/>
            <a:chOff x="-2357192" y="-19349"/>
            <a:chExt cx="580714" cy="644284"/>
          </a:xfrm>
          <a:solidFill>
            <a:schemeClr val="bg2"/>
          </a:solidFill>
        </p:grpSpPr>
        <p:sp>
          <p:nvSpPr>
            <p:cNvPr id="36" name="Rectangle 35">
              <a:extLst>
                <a:ext uri="{FF2B5EF4-FFF2-40B4-BE49-F238E27FC236}">
                  <a16:creationId xmlns:a16="http://schemas.microsoft.com/office/drawing/2014/main" id="{2C4C5B7C-502A-4697-B2E5-18F6454C346A}"/>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37" name="Rectangle 36">
              <a:extLst>
                <a:ext uri="{FF2B5EF4-FFF2-40B4-BE49-F238E27FC236}">
                  <a16:creationId xmlns:a16="http://schemas.microsoft.com/office/drawing/2014/main" id="{6F7B84DB-39F8-44E1-8052-E4DAA00C18D0}"/>
                </a:ext>
              </a:extLst>
            </p:cNvPr>
            <p:cNvSpPr/>
            <p:nvPr userDrawn="1"/>
          </p:nvSpPr>
          <p:spPr>
            <a:xfrm rot="5400000">
              <a:off x="-2182118" y="-194418"/>
              <a:ext cx="230569" cy="5807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grpSp>
      <p:grpSp>
        <p:nvGrpSpPr>
          <p:cNvPr id="38" name="Group 37">
            <a:extLst>
              <a:ext uri="{FF2B5EF4-FFF2-40B4-BE49-F238E27FC236}">
                <a16:creationId xmlns:a16="http://schemas.microsoft.com/office/drawing/2014/main" id="{D80AE518-BD4B-4175-BE61-1BA97C3933B1}"/>
              </a:ext>
            </a:extLst>
          </p:cNvPr>
          <p:cNvGrpSpPr/>
          <p:nvPr userDrawn="1"/>
        </p:nvGrpSpPr>
        <p:grpSpPr>
          <a:xfrm rot="8299140">
            <a:off x="407189" y="3441679"/>
            <a:ext cx="396823" cy="379315"/>
            <a:chOff x="-2357192" y="-19349"/>
            <a:chExt cx="580714" cy="644284"/>
          </a:xfrm>
          <a:solidFill>
            <a:schemeClr val="bg2"/>
          </a:solidFill>
        </p:grpSpPr>
        <p:sp>
          <p:nvSpPr>
            <p:cNvPr id="39" name="Rectangle 38">
              <a:extLst>
                <a:ext uri="{FF2B5EF4-FFF2-40B4-BE49-F238E27FC236}">
                  <a16:creationId xmlns:a16="http://schemas.microsoft.com/office/drawing/2014/main" id="{713424F0-2E31-4170-AD01-3DB81FCE22DA}"/>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40" name="Rectangle 39">
              <a:extLst>
                <a:ext uri="{FF2B5EF4-FFF2-40B4-BE49-F238E27FC236}">
                  <a16:creationId xmlns:a16="http://schemas.microsoft.com/office/drawing/2014/main" id="{CFFCAAB1-96AB-435C-86BC-F1ADD8E23711}"/>
                </a:ext>
              </a:extLst>
            </p:cNvPr>
            <p:cNvSpPr/>
            <p:nvPr userDrawn="1"/>
          </p:nvSpPr>
          <p:spPr>
            <a:xfrm rot="5400000">
              <a:off x="-2182118" y="-194418"/>
              <a:ext cx="230569" cy="5807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grpSp>
      <p:grpSp>
        <p:nvGrpSpPr>
          <p:cNvPr id="41" name="Group 40">
            <a:extLst>
              <a:ext uri="{FF2B5EF4-FFF2-40B4-BE49-F238E27FC236}">
                <a16:creationId xmlns:a16="http://schemas.microsoft.com/office/drawing/2014/main" id="{7CA9D06C-9896-446C-A712-D65AB894E93F}"/>
              </a:ext>
            </a:extLst>
          </p:cNvPr>
          <p:cNvGrpSpPr/>
          <p:nvPr userDrawn="1"/>
        </p:nvGrpSpPr>
        <p:grpSpPr>
          <a:xfrm rot="8299140">
            <a:off x="407189" y="5336927"/>
            <a:ext cx="396823" cy="379315"/>
            <a:chOff x="-2357192" y="-19349"/>
            <a:chExt cx="580714" cy="644284"/>
          </a:xfrm>
          <a:solidFill>
            <a:schemeClr val="bg2"/>
          </a:solidFill>
        </p:grpSpPr>
        <p:sp>
          <p:nvSpPr>
            <p:cNvPr id="42" name="Rectangle 41">
              <a:extLst>
                <a:ext uri="{FF2B5EF4-FFF2-40B4-BE49-F238E27FC236}">
                  <a16:creationId xmlns:a16="http://schemas.microsoft.com/office/drawing/2014/main" id="{B32306A2-C133-422F-9BCD-105FE7F12454}"/>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43" name="Rectangle 42">
              <a:extLst>
                <a:ext uri="{FF2B5EF4-FFF2-40B4-BE49-F238E27FC236}">
                  <a16:creationId xmlns:a16="http://schemas.microsoft.com/office/drawing/2014/main" id="{EEC2B8F5-493C-483D-A39A-4E207E4DB23F}"/>
                </a:ext>
              </a:extLst>
            </p:cNvPr>
            <p:cNvSpPr/>
            <p:nvPr userDrawn="1"/>
          </p:nvSpPr>
          <p:spPr>
            <a:xfrm rot="5400000">
              <a:off x="-2182118" y="-194418"/>
              <a:ext cx="230569" cy="5807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grpSp>
      <p:sp>
        <p:nvSpPr>
          <p:cNvPr id="44" name="Slide Number Placeholder 4">
            <a:extLst>
              <a:ext uri="{FF2B5EF4-FFF2-40B4-BE49-F238E27FC236}">
                <a16:creationId xmlns:a16="http://schemas.microsoft.com/office/drawing/2014/main" id="{409393A0-FD4D-495B-8877-FDAF687C2F66}"/>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spTree>
    <p:extLst>
      <p:ext uri="{BB962C8B-B14F-4D97-AF65-F5344CB8AC3E}">
        <p14:creationId xmlns:p14="http://schemas.microsoft.com/office/powerpoint/2010/main" val="163937683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Logo &amp; Bullet Slide">
    <p:spTree>
      <p:nvGrpSpPr>
        <p:cNvPr id="1" name=""/>
        <p:cNvGrpSpPr/>
        <p:nvPr/>
      </p:nvGrpSpPr>
      <p:grpSpPr>
        <a:xfrm>
          <a:off x="0" y="0"/>
          <a:ext cx="0" cy="0"/>
          <a:chOff x="0" y="0"/>
          <a:chExt cx="0" cy="0"/>
        </a:xfrm>
      </p:grpSpPr>
      <p:sp>
        <p:nvSpPr>
          <p:cNvPr id="109" name="Rectangle 108">
            <a:extLst>
              <a:ext uri="{FF2B5EF4-FFF2-40B4-BE49-F238E27FC236}">
                <a16:creationId xmlns:a16="http://schemas.microsoft.com/office/drawing/2014/main" id="{710B14C7-05D7-481C-86F2-CA1497C0877C}"/>
              </a:ext>
            </a:extLst>
          </p:cNvPr>
          <p:cNvSpPr/>
          <p:nvPr userDrawn="1"/>
        </p:nvSpPr>
        <p:spPr>
          <a:xfrm>
            <a:off x="2" y="4"/>
            <a:ext cx="6520862"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2" name="Title 1"/>
          <p:cNvSpPr>
            <a:spLocks noGrp="1"/>
          </p:cNvSpPr>
          <p:nvPr>
            <p:ph type="title" hasCustomPrompt="1"/>
          </p:nvPr>
        </p:nvSpPr>
        <p:spPr>
          <a:xfrm>
            <a:off x="476714" y="402484"/>
            <a:ext cx="5599623" cy="521182"/>
          </a:xfrm>
        </p:spPr>
        <p:txBody>
          <a:bodyPr lIns="0" anchor="t">
            <a:noAutofit/>
          </a:bodyPr>
          <a:lstStyle>
            <a:lvl1pPr>
              <a:defRPr sz="4000">
                <a:solidFill>
                  <a:schemeClr val="tx1"/>
                </a:solidFill>
              </a:defRPr>
            </a:lvl1pPr>
          </a:lstStyle>
          <a:p>
            <a:r>
              <a:rPr lang="en-US"/>
              <a:t>Click to edit title</a:t>
            </a:r>
          </a:p>
        </p:txBody>
      </p:sp>
      <p:sp>
        <p:nvSpPr>
          <p:cNvPr id="48" name="Picture Placeholder 47">
            <a:extLst>
              <a:ext uri="{FF2B5EF4-FFF2-40B4-BE49-F238E27FC236}">
                <a16:creationId xmlns:a16="http://schemas.microsoft.com/office/drawing/2014/main" id="{16E225B1-4D31-4807-9B71-EF649D30C59C}"/>
              </a:ext>
            </a:extLst>
          </p:cNvPr>
          <p:cNvSpPr>
            <a:spLocks noGrp="1"/>
          </p:cNvSpPr>
          <p:nvPr>
            <p:ph type="pic" sz="quarter" idx="15" hasCustomPrompt="1"/>
          </p:nvPr>
        </p:nvSpPr>
        <p:spPr>
          <a:xfrm>
            <a:off x="6751103" y="415439"/>
            <a:ext cx="2915570" cy="2019550"/>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35" name="Picture Placeholder 47">
            <a:extLst>
              <a:ext uri="{FF2B5EF4-FFF2-40B4-BE49-F238E27FC236}">
                <a16:creationId xmlns:a16="http://schemas.microsoft.com/office/drawing/2014/main" id="{2CF88B27-2DAE-4FC5-B2F0-E7C46B9AB95E}"/>
              </a:ext>
            </a:extLst>
          </p:cNvPr>
          <p:cNvSpPr>
            <a:spLocks noGrp="1"/>
          </p:cNvSpPr>
          <p:nvPr>
            <p:ph type="pic" sz="quarter" idx="33" hasCustomPrompt="1"/>
          </p:nvPr>
        </p:nvSpPr>
        <p:spPr>
          <a:xfrm>
            <a:off x="9965814" y="415439"/>
            <a:ext cx="2915570" cy="2019550"/>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36" name="Picture Placeholder 47">
            <a:extLst>
              <a:ext uri="{FF2B5EF4-FFF2-40B4-BE49-F238E27FC236}">
                <a16:creationId xmlns:a16="http://schemas.microsoft.com/office/drawing/2014/main" id="{F614A35A-2524-4A97-BD1E-DB0F9D7C3D65}"/>
              </a:ext>
            </a:extLst>
          </p:cNvPr>
          <p:cNvSpPr>
            <a:spLocks noGrp="1"/>
          </p:cNvSpPr>
          <p:nvPr>
            <p:ph type="pic" sz="quarter" idx="34" hasCustomPrompt="1"/>
          </p:nvPr>
        </p:nvSpPr>
        <p:spPr>
          <a:xfrm>
            <a:off x="6751103" y="2600593"/>
            <a:ext cx="2915570" cy="2019550"/>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37" name="Picture Placeholder 47">
            <a:extLst>
              <a:ext uri="{FF2B5EF4-FFF2-40B4-BE49-F238E27FC236}">
                <a16:creationId xmlns:a16="http://schemas.microsoft.com/office/drawing/2014/main" id="{25A7FE15-2161-49A2-BE45-F8B77D7F1A1D}"/>
              </a:ext>
            </a:extLst>
          </p:cNvPr>
          <p:cNvSpPr>
            <a:spLocks noGrp="1"/>
          </p:cNvSpPr>
          <p:nvPr>
            <p:ph type="pic" sz="quarter" idx="35" hasCustomPrompt="1"/>
          </p:nvPr>
        </p:nvSpPr>
        <p:spPr>
          <a:xfrm>
            <a:off x="9965814" y="2600593"/>
            <a:ext cx="2915570" cy="2019550"/>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38" name="Picture Placeholder 47">
            <a:extLst>
              <a:ext uri="{FF2B5EF4-FFF2-40B4-BE49-F238E27FC236}">
                <a16:creationId xmlns:a16="http://schemas.microsoft.com/office/drawing/2014/main" id="{2AD904F6-1790-4B36-AE68-29F7BFA8C773}"/>
              </a:ext>
            </a:extLst>
          </p:cNvPr>
          <p:cNvSpPr>
            <a:spLocks noGrp="1"/>
          </p:cNvSpPr>
          <p:nvPr>
            <p:ph type="pic" sz="quarter" idx="36" hasCustomPrompt="1"/>
          </p:nvPr>
        </p:nvSpPr>
        <p:spPr>
          <a:xfrm>
            <a:off x="6751103" y="4785750"/>
            <a:ext cx="2915570" cy="2019550"/>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39" name="Picture Placeholder 47">
            <a:extLst>
              <a:ext uri="{FF2B5EF4-FFF2-40B4-BE49-F238E27FC236}">
                <a16:creationId xmlns:a16="http://schemas.microsoft.com/office/drawing/2014/main" id="{F7A647B3-34F1-4E64-97F8-026EA8294E3D}"/>
              </a:ext>
            </a:extLst>
          </p:cNvPr>
          <p:cNvSpPr>
            <a:spLocks noGrp="1"/>
          </p:cNvSpPr>
          <p:nvPr>
            <p:ph type="pic" sz="quarter" idx="37" hasCustomPrompt="1"/>
          </p:nvPr>
        </p:nvSpPr>
        <p:spPr>
          <a:xfrm>
            <a:off x="9965814" y="4785746"/>
            <a:ext cx="2915570" cy="2019550"/>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0" name="Slide Number Placeholder 4">
            <a:extLst>
              <a:ext uri="{FF2B5EF4-FFF2-40B4-BE49-F238E27FC236}">
                <a16:creationId xmlns:a16="http://schemas.microsoft.com/office/drawing/2014/main" id="{4CF1F691-F93C-4836-8092-7D3EE59D2ABD}"/>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sp>
        <p:nvSpPr>
          <p:cNvPr id="24" name="Text Placeholder 3">
            <a:extLst>
              <a:ext uri="{FF2B5EF4-FFF2-40B4-BE49-F238E27FC236}">
                <a16:creationId xmlns:a16="http://schemas.microsoft.com/office/drawing/2014/main" id="{0975D36E-6BC3-405D-9432-42C5CE137633}"/>
              </a:ext>
            </a:extLst>
          </p:cNvPr>
          <p:cNvSpPr>
            <a:spLocks noGrp="1"/>
          </p:cNvSpPr>
          <p:nvPr>
            <p:ph type="body" sz="quarter" idx="30" hasCustomPrompt="1"/>
          </p:nvPr>
        </p:nvSpPr>
        <p:spPr>
          <a:xfrm>
            <a:off x="1054510" y="1402352"/>
            <a:ext cx="5086608" cy="1629504"/>
          </a:xfrm>
        </p:spPr>
        <p:txBody>
          <a:bodyPr lIns="0">
            <a:noAutofit/>
          </a:bodyPr>
          <a:lstStyle>
            <a:lvl1pPr marL="0" indent="0">
              <a:lnSpc>
                <a:spcPct val="100000"/>
              </a:lnSpc>
              <a:buNone/>
              <a:defRPr sz="2200"/>
            </a:lvl1pPr>
          </a:lstStyle>
          <a:p>
            <a:pPr lvl="0"/>
            <a:r>
              <a:rPr lang="en-US"/>
              <a:t>Click to add key bullet point</a:t>
            </a:r>
          </a:p>
        </p:txBody>
      </p:sp>
      <p:sp>
        <p:nvSpPr>
          <p:cNvPr id="41" name="Text Placeholder 3">
            <a:extLst>
              <a:ext uri="{FF2B5EF4-FFF2-40B4-BE49-F238E27FC236}">
                <a16:creationId xmlns:a16="http://schemas.microsoft.com/office/drawing/2014/main" id="{4405A89A-7CAF-4D9F-A81B-DDD899EDB389}"/>
              </a:ext>
            </a:extLst>
          </p:cNvPr>
          <p:cNvSpPr>
            <a:spLocks noGrp="1"/>
          </p:cNvSpPr>
          <p:nvPr>
            <p:ph type="body" sz="quarter" idx="31" hasCustomPrompt="1"/>
          </p:nvPr>
        </p:nvSpPr>
        <p:spPr>
          <a:xfrm>
            <a:off x="1054510" y="3421902"/>
            <a:ext cx="5086608" cy="1629504"/>
          </a:xfrm>
        </p:spPr>
        <p:txBody>
          <a:bodyPr lIns="0">
            <a:noAutofit/>
          </a:bodyPr>
          <a:lstStyle>
            <a:lvl1pPr marL="0" indent="0">
              <a:lnSpc>
                <a:spcPct val="100000"/>
              </a:lnSpc>
              <a:buNone/>
              <a:defRPr sz="2200"/>
            </a:lvl1pPr>
          </a:lstStyle>
          <a:p>
            <a:pPr lvl="0"/>
            <a:r>
              <a:rPr lang="en-US"/>
              <a:t>Click to add key bullet point</a:t>
            </a:r>
          </a:p>
        </p:txBody>
      </p:sp>
      <p:sp>
        <p:nvSpPr>
          <p:cNvPr id="42" name="Text Placeholder 3">
            <a:extLst>
              <a:ext uri="{FF2B5EF4-FFF2-40B4-BE49-F238E27FC236}">
                <a16:creationId xmlns:a16="http://schemas.microsoft.com/office/drawing/2014/main" id="{09F358EB-6DED-49ED-983E-A7911C74DA90}"/>
              </a:ext>
            </a:extLst>
          </p:cNvPr>
          <p:cNvSpPr>
            <a:spLocks noGrp="1"/>
          </p:cNvSpPr>
          <p:nvPr>
            <p:ph type="body" sz="quarter" idx="32" hasCustomPrompt="1"/>
          </p:nvPr>
        </p:nvSpPr>
        <p:spPr>
          <a:xfrm>
            <a:off x="1054510" y="5310442"/>
            <a:ext cx="5086608" cy="1629504"/>
          </a:xfrm>
        </p:spPr>
        <p:txBody>
          <a:bodyPr lIns="0">
            <a:noAutofit/>
          </a:bodyPr>
          <a:lstStyle>
            <a:lvl1pPr marL="0" indent="0">
              <a:lnSpc>
                <a:spcPct val="100000"/>
              </a:lnSpc>
              <a:buNone/>
              <a:defRPr sz="2200"/>
            </a:lvl1pPr>
          </a:lstStyle>
          <a:p>
            <a:pPr lvl="0"/>
            <a:r>
              <a:rPr lang="en-US"/>
              <a:t>Click to add key bullet point</a:t>
            </a:r>
          </a:p>
        </p:txBody>
      </p:sp>
      <p:grpSp>
        <p:nvGrpSpPr>
          <p:cNvPr id="43" name="Group 42">
            <a:extLst>
              <a:ext uri="{FF2B5EF4-FFF2-40B4-BE49-F238E27FC236}">
                <a16:creationId xmlns:a16="http://schemas.microsoft.com/office/drawing/2014/main" id="{45102548-F45F-42B9-83D1-B039DA5DCC43}"/>
              </a:ext>
            </a:extLst>
          </p:cNvPr>
          <p:cNvGrpSpPr/>
          <p:nvPr userDrawn="1"/>
        </p:nvGrpSpPr>
        <p:grpSpPr>
          <a:xfrm rot="8299140">
            <a:off x="407189" y="1418066"/>
            <a:ext cx="396823" cy="379315"/>
            <a:chOff x="-2357192" y="-19349"/>
            <a:chExt cx="580714" cy="644284"/>
          </a:xfrm>
          <a:solidFill>
            <a:schemeClr val="bg2"/>
          </a:solidFill>
        </p:grpSpPr>
        <p:sp>
          <p:nvSpPr>
            <p:cNvPr id="44" name="Rectangle 43">
              <a:extLst>
                <a:ext uri="{FF2B5EF4-FFF2-40B4-BE49-F238E27FC236}">
                  <a16:creationId xmlns:a16="http://schemas.microsoft.com/office/drawing/2014/main" id="{E00EA5F4-54F9-4F98-8509-04E2C08AC429}"/>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45" name="Rectangle 44">
              <a:extLst>
                <a:ext uri="{FF2B5EF4-FFF2-40B4-BE49-F238E27FC236}">
                  <a16:creationId xmlns:a16="http://schemas.microsoft.com/office/drawing/2014/main" id="{9D108D72-16F3-4A24-8897-D3CE8717FC67}"/>
                </a:ext>
              </a:extLst>
            </p:cNvPr>
            <p:cNvSpPr/>
            <p:nvPr userDrawn="1"/>
          </p:nvSpPr>
          <p:spPr>
            <a:xfrm rot="5400000">
              <a:off x="-2182118" y="-194418"/>
              <a:ext cx="230569" cy="5807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grpSp>
      <p:grpSp>
        <p:nvGrpSpPr>
          <p:cNvPr id="46" name="Group 45">
            <a:extLst>
              <a:ext uri="{FF2B5EF4-FFF2-40B4-BE49-F238E27FC236}">
                <a16:creationId xmlns:a16="http://schemas.microsoft.com/office/drawing/2014/main" id="{A3C9D841-B2B1-4643-B2B6-0607F16E59D2}"/>
              </a:ext>
            </a:extLst>
          </p:cNvPr>
          <p:cNvGrpSpPr/>
          <p:nvPr userDrawn="1"/>
        </p:nvGrpSpPr>
        <p:grpSpPr>
          <a:xfrm rot="8299140">
            <a:off x="407189" y="3441679"/>
            <a:ext cx="396823" cy="379315"/>
            <a:chOff x="-2357192" y="-19349"/>
            <a:chExt cx="580714" cy="644284"/>
          </a:xfrm>
          <a:solidFill>
            <a:schemeClr val="bg2"/>
          </a:solidFill>
        </p:grpSpPr>
        <p:sp>
          <p:nvSpPr>
            <p:cNvPr id="47" name="Rectangle 46">
              <a:extLst>
                <a:ext uri="{FF2B5EF4-FFF2-40B4-BE49-F238E27FC236}">
                  <a16:creationId xmlns:a16="http://schemas.microsoft.com/office/drawing/2014/main" id="{5BCA5A9A-C733-4354-AEAE-AEECE984D944}"/>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49" name="Rectangle 48">
              <a:extLst>
                <a:ext uri="{FF2B5EF4-FFF2-40B4-BE49-F238E27FC236}">
                  <a16:creationId xmlns:a16="http://schemas.microsoft.com/office/drawing/2014/main" id="{BE6BBAE6-1D29-4704-B5C4-38D74C4FFB43}"/>
                </a:ext>
              </a:extLst>
            </p:cNvPr>
            <p:cNvSpPr/>
            <p:nvPr userDrawn="1"/>
          </p:nvSpPr>
          <p:spPr>
            <a:xfrm rot="5400000">
              <a:off x="-2182118" y="-194418"/>
              <a:ext cx="230569" cy="5807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grpSp>
      <p:grpSp>
        <p:nvGrpSpPr>
          <p:cNvPr id="50" name="Group 49">
            <a:extLst>
              <a:ext uri="{FF2B5EF4-FFF2-40B4-BE49-F238E27FC236}">
                <a16:creationId xmlns:a16="http://schemas.microsoft.com/office/drawing/2014/main" id="{E11A932D-6264-4812-B2E8-EBA5CFCBD7B9}"/>
              </a:ext>
            </a:extLst>
          </p:cNvPr>
          <p:cNvGrpSpPr/>
          <p:nvPr userDrawn="1"/>
        </p:nvGrpSpPr>
        <p:grpSpPr>
          <a:xfrm rot="8299140">
            <a:off x="407189" y="5336927"/>
            <a:ext cx="396823" cy="379315"/>
            <a:chOff x="-2357192" y="-19349"/>
            <a:chExt cx="580714" cy="644284"/>
          </a:xfrm>
          <a:solidFill>
            <a:schemeClr val="bg2"/>
          </a:solidFill>
        </p:grpSpPr>
        <p:sp>
          <p:nvSpPr>
            <p:cNvPr id="51" name="Rectangle 50">
              <a:extLst>
                <a:ext uri="{FF2B5EF4-FFF2-40B4-BE49-F238E27FC236}">
                  <a16:creationId xmlns:a16="http://schemas.microsoft.com/office/drawing/2014/main" id="{3F60BEDF-BB2C-477C-A04F-0108A7CE0999}"/>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52" name="Rectangle 51">
              <a:extLst>
                <a:ext uri="{FF2B5EF4-FFF2-40B4-BE49-F238E27FC236}">
                  <a16:creationId xmlns:a16="http://schemas.microsoft.com/office/drawing/2014/main" id="{E1778A2A-C2D1-4ABF-8252-572F0B242F48}"/>
                </a:ext>
              </a:extLst>
            </p:cNvPr>
            <p:cNvSpPr/>
            <p:nvPr userDrawn="1"/>
          </p:nvSpPr>
          <p:spPr>
            <a:xfrm rot="5400000">
              <a:off x="-2182118" y="-194418"/>
              <a:ext cx="230569" cy="5807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grpSp>
    </p:spTree>
    <p:extLst>
      <p:ext uri="{BB962C8B-B14F-4D97-AF65-F5344CB8AC3E}">
        <p14:creationId xmlns:p14="http://schemas.microsoft.com/office/powerpoint/2010/main" val="198370175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Logo &amp; Bullet Slide">
    <p:spTree>
      <p:nvGrpSpPr>
        <p:cNvPr id="1" name=""/>
        <p:cNvGrpSpPr/>
        <p:nvPr/>
      </p:nvGrpSpPr>
      <p:grpSpPr>
        <a:xfrm>
          <a:off x="0" y="0"/>
          <a:ext cx="0" cy="0"/>
          <a:chOff x="0" y="0"/>
          <a:chExt cx="0" cy="0"/>
        </a:xfrm>
      </p:grpSpPr>
      <p:sp>
        <p:nvSpPr>
          <p:cNvPr id="109" name="Rectangle 108">
            <a:extLst>
              <a:ext uri="{FF2B5EF4-FFF2-40B4-BE49-F238E27FC236}">
                <a16:creationId xmlns:a16="http://schemas.microsoft.com/office/drawing/2014/main" id="{710B14C7-05D7-481C-86F2-CA1497C0877C}"/>
              </a:ext>
            </a:extLst>
          </p:cNvPr>
          <p:cNvSpPr/>
          <p:nvPr userDrawn="1"/>
        </p:nvSpPr>
        <p:spPr>
          <a:xfrm>
            <a:off x="2" y="4"/>
            <a:ext cx="6520862"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2" name="Title 1"/>
          <p:cNvSpPr>
            <a:spLocks noGrp="1"/>
          </p:cNvSpPr>
          <p:nvPr>
            <p:ph type="title" hasCustomPrompt="1"/>
          </p:nvPr>
        </p:nvSpPr>
        <p:spPr>
          <a:xfrm>
            <a:off x="476711" y="402484"/>
            <a:ext cx="5599626" cy="521182"/>
          </a:xfrm>
        </p:spPr>
        <p:txBody>
          <a:bodyPr lIns="0" anchor="t">
            <a:noAutofit/>
          </a:bodyPr>
          <a:lstStyle>
            <a:lvl1pPr>
              <a:defRPr sz="4000">
                <a:solidFill>
                  <a:schemeClr val="tx1"/>
                </a:solidFill>
              </a:defRPr>
            </a:lvl1pPr>
          </a:lstStyle>
          <a:p>
            <a:r>
              <a:rPr lang="en-US"/>
              <a:t>Click to edit title</a:t>
            </a:r>
          </a:p>
        </p:txBody>
      </p:sp>
      <p:sp>
        <p:nvSpPr>
          <p:cNvPr id="4" name="Text Placeholder 3">
            <a:extLst>
              <a:ext uri="{FF2B5EF4-FFF2-40B4-BE49-F238E27FC236}">
                <a16:creationId xmlns:a16="http://schemas.microsoft.com/office/drawing/2014/main" id="{7D4C5DEB-9291-4276-A0A4-C471557297FE}"/>
              </a:ext>
            </a:extLst>
          </p:cNvPr>
          <p:cNvSpPr>
            <a:spLocks noGrp="1"/>
          </p:cNvSpPr>
          <p:nvPr>
            <p:ph type="body" sz="quarter" idx="30" hasCustomPrompt="1"/>
          </p:nvPr>
        </p:nvSpPr>
        <p:spPr>
          <a:xfrm>
            <a:off x="476711" y="1402352"/>
            <a:ext cx="5599626" cy="5402944"/>
          </a:xfrm>
        </p:spPr>
        <p:txBody>
          <a:bodyPr lIns="0">
            <a:noAutofit/>
          </a:bodyPr>
          <a:lstStyle>
            <a:lvl1pPr marL="265113" indent="-265113">
              <a:lnSpc>
                <a:spcPct val="100000"/>
              </a:lnSpc>
              <a:buFontTx/>
              <a:buBlip>
                <a:blip r:embed="rId2"/>
              </a:buBlip>
              <a:defRPr sz="2200"/>
            </a:lvl1pPr>
          </a:lstStyle>
          <a:p>
            <a:pPr lvl="0"/>
            <a:r>
              <a:rPr lang="en-US"/>
              <a:t>Click to add key bullet point</a:t>
            </a:r>
          </a:p>
        </p:txBody>
      </p:sp>
      <p:sp>
        <p:nvSpPr>
          <p:cNvPr id="35" name="Picture Placeholder 47">
            <a:extLst>
              <a:ext uri="{FF2B5EF4-FFF2-40B4-BE49-F238E27FC236}">
                <a16:creationId xmlns:a16="http://schemas.microsoft.com/office/drawing/2014/main" id="{2CF88B27-2DAE-4FC5-B2F0-E7C46B9AB95E}"/>
              </a:ext>
            </a:extLst>
          </p:cNvPr>
          <p:cNvSpPr>
            <a:spLocks noGrp="1"/>
          </p:cNvSpPr>
          <p:nvPr>
            <p:ph type="pic" sz="quarter" idx="33" hasCustomPrompt="1"/>
          </p:nvPr>
        </p:nvSpPr>
        <p:spPr>
          <a:xfrm>
            <a:off x="6553046" y="4"/>
            <a:ext cx="6886728" cy="7559675"/>
          </a:xfrm>
        </p:spPr>
        <p:txBody>
          <a:bodyPr anchor="ctr">
            <a:normAutofit/>
          </a:bodyPr>
          <a:lstStyle>
            <a:lvl1pPr marL="0" indent="0" algn="ctr">
              <a:buNone/>
              <a:defRPr sz="1320"/>
            </a:lvl1pPr>
          </a:lstStyle>
          <a:p>
            <a:r>
              <a:rPr lang="en-US"/>
              <a:t>C</a:t>
            </a:r>
            <a:r>
              <a:rPr lang="en-GB"/>
              <a:t>lick to place image</a:t>
            </a:r>
          </a:p>
        </p:txBody>
      </p:sp>
      <p:sp>
        <p:nvSpPr>
          <p:cNvPr id="7" name="Slide Number Placeholder 4">
            <a:extLst>
              <a:ext uri="{FF2B5EF4-FFF2-40B4-BE49-F238E27FC236}">
                <a16:creationId xmlns:a16="http://schemas.microsoft.com/office/drawing/2014/main" id="{9825FE74-2C54-47BC-9C14-3E5A7CCA3D30}"/>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spTree>
    <p:extLst>
      <p:ext uri="{BB962C8B-B14F-4D97-AF65-F5344CB8AC3E}">
        <p14:creationId xmlns:p14="http://schemas.microsoft.com/office/powerpoint/2010/main" val="332961930"/>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ontent &amp; full page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1676BA19-8682-4F84-954F-FD7060F5830B}"/>
              </a:ext>
            </a:extLst>
          </p:cNvPr>
          <p:cNvSpPr>
            <a:spLocks noGrp="1"/>
          </p:cNvSpPr>
          <p:nvPr>
            <p:ph type="pic" sz="quarter" idx="14" hasCustomPrompt="1"/>
          </p:nvPr>
        </p:nvSpPr>
        <p:spPr>
          <a:xfrm>
            <a:off x="4" y="4"/>
            <a:ext cx="13439775" cy="7559675"/>
          </a:xfrm>
        </p:spPr>
        <p:txBody>
          <a:bodyPr anchor="b"/>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r>
              <a:rPr lang="en-US"/>
              <a:t>Click on icon below to Insert Screenshot/Image.</a:t>
            </a:r>
          </a:p>
          <a:p>
            <a:endParaRPr lang="en-US"/>
          </a:p>
          <a:p>
            <a:r>
              <a:rPr lang="en-US" b="0" i="0">
                <a:solidFill>
                  <a:srgbClr val="000000"/>
                </a:solidFill>
                <a:effectLst/>
                <a:latin typeface="Lucida Grande"/>
              </a:rPr>
              <a:t>TIP</a:t>
            </a:r>
          </a:p>
          <a:p>
            <a:r>
              <a:rPr lang="en-US" b="0" i="0">
                <a:solidFill>
                  <a:srgbClr val="000000"/>
                </a:solidFill>
                <a:effectLst/>
                <a:latin typeface="Lucida Grande"/>
              </a:rPr>
              <a:t>Use PowerPoint’s crop tools to get rid of parts of pictures and help them better fit into their designated space. Insert a picture onto a slide to get started.</a:t>
            </a:r>
          </a:p>
          <a:p>
            <a:r>
              <a:rPr lang="en-US" b="0" i="0">
                <a:solidFill>
                  <a:srgbClr val="000000"/>
                </a:solidFill>
                <a:effectLst/>
                <a:latin typeface="Lucida Grande"/>
              </a:rPr>
              <a:t>Select the picture and click the Crop button on the Picture Tools Format tab.</a:t>
            </a:r>
          </a:p>
          <a:p>
            <a:r>
              <a:rPr lang="en-US" b="0" i="0">
                <a:solidFill>
                  <a:srgbClr val="000000"/>
                </a:solidFill>
                <a:effectLst/>
                <a:latin typeface="Lucida Grande"/>
              </a:rPr>
              <a:t>Crop handles will appear on the sides and corners of the image, indicating that you’re ready to crop.</a:t>
            </a:r>
          </a:p>
          <a:p>
            <a:r>
              <a:rPr lang="en-US" b="0" i="0">
                <a:solidFill>
                  <a:srgbClr val="000000"/>
                </a:solidFill>
                <a:effectLst/>
                <a:latin typeface="Lucida Grande"/>
              </a:rPr>
              <a:t>Move your mouse pointer toward a crop handle. When it turns into a black crop tool, click and drag the crop mark to crop the picture.</a:t>
            </a:r>
          </a:p>
          <a:p>
            <a:r>
              <a:rPr lang="en-US" b="0" i="0">
                <a:solidFill>
                  <a:srgbClr val="000000"/>
                </a:solidFill>
                <a:effectLst/>
                <a:latin typeface="Lucida Grande"/>
              </a:rPr>
              <a:t>Notice that cropped areas of the picture will become semitransparent so you can easily see what you’re cropping out and what you’re leaving in.</a:t>
            </a:r>
          </a:p>
          <a:p>
            <a:r>
              <a:rPr lang="en-US" b="0" i="0">
                <a:solidFill>
                  <a:srgbClr val="000000"/>
                </a:solidFill>
                <a:effectLst/>
                <a:latin typeface="Lucida Grande"/>
              </a:rPr>
              <a:t>Be aware of proportions and try not to distort or stretch the image</a:t>
            </a:r>
          </a:p>
        </p:txBody>
      </p:sp>
    </p:spTree>
    <p:extLst>
      <p:ext uri="{BB962C8B-B14F-4D97-AF65-F5344CB8AC3E}">
        <p14:creationId xmlns:p14="http://schemas.microsoft.com/office/powerpoint/2010/main" val="3695583364"/>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x 9 Green text boxe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88B1C5F-2AFC-4348-9DD7-395B2FED8953}"/>
              </a:ext>
            </a:extLst>
          </p:cNvPr>
          <p:cNvSpPr/>
          <p:nvPr userDrawn="1"/>
        </p:nvSpPr>
        <p:spPr>
          <a:xfrm>
            <a:off x="2" y="-28088"/>
            <a:ext cx="13439775" cy="7587764"/>
          </a:xfrm>
          <a:prstGeom prst="rect">
            <a:avLst/>
          </a:prstGeom>
          <a:solidFill>
            <a:srgbClr val="404040"/>
          </a:solidFill>
          <a:ln w="25400" cap="flat" cmpd="sng" algn="ctr">
            <a:noFill/>
            <a:prstDash val="solid"/>
          </a:ln>
          <a:effectLst/>
        </p:spPr>
        <p:txBody>
          <a:bodyPr rtlCol="0" anchor="ctr"/>
          <a:lstStyle/>
          <a:p>
            <a:pPr marL="0" marR="0" lvl="0" indent="0" algn="ctr" defTabSz="1149401" eaLnBrk="1" fontAlgn="base" latinLnBrk="0" hangingPunct="1">
              <a:lnSpc>
                <a:spcPct val="100000"/>
              </a:lnSpc>
              <a:spcBef>
                <a:spcPct val="0"/>
              </a:spcBef>
              <a:spcAft>
                <a:spcPct val="0"/>
              </a:spcAft>
              <a:buClrTx/>
              <a:buSzTx/>
              <a:buFontTx/>
              <a:buNone/>
              <a:tabLst/>
              <a:defRPr/>
            </a:pPr>
            <a:endParaRPr kumimoji="0" lang="en-GB" sz="3017" b="0" i="0" u="none" strike="noStrike" kern="0" cap="none" spc="0" normalizeH="0" baseline="0" noProof="0">
              <a:ln>
                <a:noFill/>
              </a:ln>
              <a:solidFill>
                <a:srgbClr val="467492"/>
              </a:solidFill>
              <a:effectLst/>
              <a:uLnTx/>
              <a:uFillTx/>
              <a:latin typeface="Arial"/>
              <a:ea typeface="+mn-ea"/>
              <a:cs typeface="+mn-cs"/>
            </a:endParaRPr>
          </a:p>
        </p:txBody>
      </p:sp>
      <p:sp>
        <p:nvSpPr>
          <p:cNvPr id="102" name="Title 1">
            <a:extLst>
              <a:ext uri="{FF2B5EF4-FFF2-40B4-BE49-F238E27FC236}">
                <a16:creationId xmlns:a16="http://schemas.microsoft.com/office/drawing/2014/main" id="{F65E9A1B-6D11-43CC-A961-7D0AB759D2FE}"/>
              </a:ext>
            </a:extLst>
          </p:cNvPr>
          <p:cNvSpPr>
            <a:spLocks noGrp="1"/>
          </p:cNvSpPr>
          <p:nvPr>
            <p:ph type="title" hasCustomPrompt="1"/>
          </p:nvPr>
        </p:nvSpPr>
        <p:spPr>
          <a:xfrm>
            <a:off x="476711" y="402484"/>
            <a:ext cx="12488134" cy="521182"/>
          </a:xfrm>
        </p:spPr>
        <p:txBody>
          <a:bodyPr lIns="0" anchor="t">
            <a:noAutofit/>
          </a:bodyPr>
          <a:lstStyle>
            <a:lvl1pPr>
              <a:defRPr sz="4000">
                <a:solidFill>
                  <a:schemeClr val="bg1"/>
                </a:solidFill>
              </a:defRPr>
            </a:lvl1pPr>
          </a:lstStyle>
          <a:p>
            <a:r>
              <a:rPr lang="en-US"/>
              <a:t>Click to edit title</a:t>
            </a:r>
          </a:p>
        </p:txBody>
      </p:sp>
      <p:sp>
        <p:nvSpPr>
          <p:cNvPr id="46" name="Text Placeholder 2">
            <a:extLst>
              <a:ext uri="{FF2B5EF4-FFF2-40B4-BE49-F238E27FC236}">
                <a16:creationId xmlns:a16="http://schemas.microsoft.com/office/drawing/2014/main" id="{2A4992BC-94D2-4BD6-A152-EBD13C3445D6}"/>
              </a:ext>
            </a:extLst>
          </p:cNvPr>
          <p:cNvSpPr>
            <a:spLocks noGrp="1"/>
          </p:cNvSpPr>
          <p:nvPr>
            <p:ph type="body" sz="quarter" idx="15" hasCustomPrompt="1"/>
          </p:nvPr>
        </p:nvSpPr>
        <p:spPr>
          <a:xfrm>
            <a:off x="732729" y="1900084"/>
            <a:ext cx="3672000" cy="1008000"/>
          </a:xfrm>
          <a:solidFill>
            <a:schemeClr val="bg1"/>
          </a:solidFill>
        </p:spPr>
        <p:txBody>
          <a:bodyPr lIns="108000" tIns="108000" rIns="72000" bIns="108000">
            <a:noAutofit/>
          </a:bodyPr>
          <a:lstStyle>
            <a:lvl1pPr marL="0" indent="0">
              <a:buNone/>
              <a:defRPr sz="1760"/>
            </a:lvl1pPr>
          </a:lstStyle>
          <a:p>
            <a:pPr lvl="0"/>
            <a:r>
              <a:rPr lang="en-US"/>
              <a:t>Click to edit text</a:t>
            </a:r>
            <a:endParaRPr lang="en-GB"/>
          </a:p>
        </p:txBody>
      </p:sp>
      <p:pic>
        <p:nvPicPr>
          <p:cNvPr id="53" name="Picture 52" descr="A picture containing text, clipart&#10;&#10;Description automatically generated">
            <a:extLst>
              <a:ext uri="{FF2B5EF4-FFF2-40B4-BE49-F238E27FC236}">
                <a16:creationId xmlns:a16="http://schemas.microsoft.com/office/drawing/2014/main" id="{F258D35D-B0AD-451B-9520-F50DC5209D7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2164921" y="7034347"/>
            <a:ext cx="664230" cy="245678"/>
          </a:xfrm>
          <a:prstGeom prst="rect">
            <a:avLst/>
          </a:prstGeom>
        </p:spPr>
      </p:pic>
      <p:sp>
        <p:nvSpPr>
          <p:cNvPr id="51" name="Slide Number Placeholder 4">
            <a:extLst>
              <a:ext uri="{FF2B5EF4-FFF2-40B4-BE49-F238E27FC236}">
                <a16:creationId xmlns:a16="http://schemas.microsoft.com/office/drawing/2014/main" id="{75129371-C3FC-4F1D-B71E-E19612C2B820}"/>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grpSp>
        <p:nvGrpSpPr>
          <p:cNvPr id="52" name="Group 51">
            <a:extLst>
              <a:ext uri="{FF2B5EF4-FFF2-40B4-BE49-F238E27FC236}">
                <a16:creationId xmlns:a16="http://schemas.microsoft.com/office/drawing/2014/main" id="{AA60C2B5-D1A2-430C-AABB-BD10D0208958}"/>
              </a:ext>
            </a:extLst>
          </p:cNvPr>
          <p:cNvGrpSpPr/>
          <p:nvPr userDrawn="1"/>
        </p:nvGrpSpPr>
        <p:grpSpPr>
          <a:xfrm>
            <a:off x="543540" y="1709479"/>
            <a:ext cx="644285" cy="644555"/>
            <a:chOff x="-2357192" y="-19349"/>
            <a:chExt cx="644285" cy="644284"/>
          </a:xfrm>
          <a:solidFill>
            <a:schemeClr val="bg2"/>
          </a:solidFill>
        </p:grpSpPr>
        <p:sp>
          <p:nvSpPr>
            <p:cNvPr id="75" name="Rectangle 74">
              <a:extLst>
                <a:ext uri="{FF2B5EF4-FFF2-40B4-BE49-F238E27FC236}">
                  <a16:creationId xmlns:a16="http://schemas.microsoft.com/office/drawing/2014/main" id="{6C811C10-8E6C-4FE5-9753-F6318EE23B77}"/>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6" name="Rectangle 75">
              <a:extLst>
                <a:ext uri="{FF2B5EF4-FFF2-40B4-BE49-F238E27FC236}">
                  <a16:creationId xmlns:a16="http://schemas.microsoft.com/office/drawing/2014/main" id="{5F59E35C-D0D9-4730-9FB8-044BAF226D4B}"/>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77" name="Group 76">
            <a:extLst>
              <a:ext uri="{FF2B5EF4-FFF2-40B4-BE49-F238E27FC236}">
                <a16:creationId xmlns:a16="http://schemas.microsoft.com/office/drawing/2014/main" id="{C4894B8B-9AB4-4A70-91F3-8A52E286C554}"/>
              </a:ext>
            </a:extLst>
          </p:cNvPr>
          <p:cNvGrpSpPr/>
          <p:nvPr userDrawn="1"/>
        </p:nvGrpSpPr>
        <p:grpSpPr>
          <a:xfrm>
            <a:off x="544890" y="3428146"/>
            <a:ext cx="644285" cy="644555"/>
            <a:chOff x="-2357192" y="-19349"/>
            <a:chExt cx="644285" cy="644284"/>
          </a:xfrm>
          <a:solidFill>
            <a:schemeClr val="bg1"/>
          </a:solidFill>
        </p:grpSpPr>
        <p:sp>
          <p:nvSpPr>
            <p:cNvPr id="78" name="Rectangle 77">
              <a:extLst>
                <a:ext uri="{FF2B5EF4-FFF2-40B4-BE49-F238E27FC236}">
                  <a16:creationId xmlns:a16="http://schemas.microsoft.com/office/drawing/2014/main" id="{B85DEF50-8D6C-41F5-B936-423362F98908}"/>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79" name="Rectangle 78">
              <a:extLst>
                <a:ext uri="{FF2B5EF4-FFF2-40B4-BE49-F238E27FC236}">
                  <a16:creationId xmlns:a16="http://schemas.microsoft.com/office/drawing/2014/main" id="{BAD272F2-B156-4E4F-91FE-F18C36DA87D9}"/>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80" name="Group 79">
            <a:extLst>
              <a:ext uri="{FF2B5EF4-FFF2-40B4-BE49-F238E27FC236}">
                <a16:creationId xmlns:a16="http://schemas.microsoft.com/office/drawing/2014/main" id="{00DF4BA1-CD91-4465-8112-6A095C61B647}"/>
              </a:ext>
            </a:extLst>
          </p:cNvPr>
          <p:cNvGrpSpPr/>
          <p:nvPr userDrawn="1"/>
        </p:nvGrpSpPr>
        <p:grpSpPr>
          <a:xfrm rot="10800000">
            <a:off x="8102143" y="2452236"/>
            <a:ext cx="644285" cy="644555"/>
            <a:chOff x="-2357192" y="-19349"/>
            <a:chExt cx="644285" cy="644284"/>
          </a:xfrm>
          <a:solidFill>
            <a:schemeClr val="bg1"/>
          </a:solidFill>
        </p:grpSpPr>
        <p:sp>
          <p:nvSpPr>
            <p:cNvPr id="81" name="Rectangle 80">
              <a:extLst>
                <a:ext uri="{FF2B5EF4-FFF2-40B4-BE49-F238E27FC236}">
                  <a16:creationId xmlns:a16="http://schemas.microsoft.com/office/drawing/2014/main" id="{DAB0AD3D-0D37-4D09-BFE2-6062CA7F2566}"/>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2" name="Rectangle 81">
              <a:extLst>
                <a:ext uri="{FF2B5EF4-FFF2-40B4-BE49-F238E27FC236}">
                  <a16:creationId xmlns:a16="http://schemas.microsoft.com/office/drawing/2014/main" id="{CEC24DE5-BB2A-4EA1-88BB-9342D8EF541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83" name="Group 82">
            <a:extLst>
              <a:ext uri="{FF2B5EF4-FFF2-40B4-BE49-F238E27FC236}">
                <a16:creationId xmlns:a16="http://schemas.microsoft.com/office/drawing/2014/main" id="{CC3A6909-A0E7-45D9-BF9B-23600A20C4EA}"/>
              </a:ext>
            </a:extLst>
          </p:cNvPr>
          <p:cNvGrpSpPr/>
          <p:nvPr userDrawn="1"/>
        </p:nvGrpSpPr>
        <p:grpSpPr>
          <a:xfrm rot="5400000">
            <a:off x="12256249" y="1708822"/>
            <a:ext cx="644285" cy="644555"/>
            <a:chOff x="-2357192" y="-19349"/>
            <a:chExt cx="644285" cy="644284"/>
          </a:xfrm>
          <a:solidFill>
            <a:schemeClr val="bg2"/>
          </a:solidFill>
        </p:grpSpPr>
        <p:sp>
          <p:nvSpPr>
            <p:cNvPr id="84" name="Rectangle 83">
              <a:extLst>
                <a:ext uri="{FF2B5EF4-FFF2-40B4-BE49-F238E27FC236}">
                  <a16:creationId xmlns:a16="http://schemas.microsoft.com/office/drawing/2014/main" id="{A4CB2C3C-E974-45D8-8054-9E370D759949}"/>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5" name="Rectangle 84">
              <a:extLst>
                <a:ext uri="{FF2B5EF4-FFF2-40B4-BE49-F238E27FC236}">
                  <a16:creationId xmlns:a16="http://schemas.microsoft.com/office/drawing/2014/main" id="{69C0A46D-BAB4-4461-BB4F-2D9ADA6BA2C5}"/>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86" name="Group 85">
            <a:extLst>
              <a:ext uri="{FF2B5EF4-FFF2-40B4-BE49-F238E27FC236}">
                <a16:creationId xmlns:a16="http://schemas.microsoft.com/office/drawing/2014/main" id="{9A30B52A-B80D-46B2-87C6-53C820DA1D01}"/>
              </a:ext>
            </a:extLst>
          </p:cNvPr>
          <p:cNvGrpSpPr/>
          <p:nvPr userDrawn="1"/>
        </p:nvGrpSpPr>
        <p:grpSpPr>
          <a:xfrm rot="10800000">
            <a:off x="12255341" y="4165627"/>
            <a:ext cx="644285" cy="644555"/>
            <a:chOff x="-2357192" y="-19349"/>
            <a:chExt cx="644285" cy="644284"/>
          </a:xfrm>
          <a:solidFill>
            <a:schemeClr val="bg1"/>
          </a:solidFill>
        </p:grpSpPr>
        <p:sp>
          <p:nvSpPr>
            <p:cNvPr id="87" name="Rectangle 86">
              <a:extLst>
                <a:ext uri="{FF2B5EF4-FFF2-40B4-BE49-F238E27FC236}">
                  <a16:creationId xmlns:a16="http://schemas.microsoft.com/office/drawing/2014/main" id="{F7499222-3E24-4322-9FC7-8970A85DAEC4}"/>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88" name="Rectangle 87">
              <a:extLst>
                <a:ext uri="{FF2B5EF4-FFF2-40B4-BE49-F238E27FC236}">
                  <a16:creationId xmlns:a16="http://schemas.microsoft.com/office/drawing/2014/main" id="{61B5235A-3AE1-4E7B-A76B-F2A836E0F87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89" name="Group 88">
            <a:extLst>
              <a:ext uri="{FF2B5EF4-FFF2-40B4-BE49-F238E27FC236}">
                <a16:creationId xmlns:a16="http://schemas.microsoft.com/office/drawing/2014/main" id="{8D28DEC2-10BF-4983-BAA2-F850A16F454E}"/>
              </a:ext>
            </a:extLst>
          </p:cNvPr>
          <p:cNvGrpSpPr/>
          <p:nvPr userDrawn="1"/>
        </p:nvGrpSpPr>
        <p:grpSpPr>
          <a:xfrm rot="10800000">
            <a:off x="8102626" y="5881815"/>
            <a:ext cx="644285" cy="644555"/>
            <a:chOff x="-2357192" y="-19349"/>
            <a:chExt cx="644285" cy="644284"/>
          </a:xfrm>
          <a:solidFill>
            <a:schemeClr val="bg1"/>
          </a:solidFill>
        </p:grpSpPr>
        <p:sp>
          <p:nvSpPr>
            <p:cNvPr id="90" name="Rectangle 89">
              <a:extLst>
                <a:ext uri="{FF2B5EF4-FFF2-40B4-BE49-F238E27FC236}">
                  <a16:creationId xmlns:a16="http://schemas.microsoft.com/office/drawing/2014/main" id="{F46A523E-354C-4AC4-97E4-C579BB5E8633}"/>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1" name="Rectangle 90">
              <a:extLst>
                <a:ext uri="{FF2B5EF4-FFF2-40B4-BE49-F238E27FC236}">
                  <a16:creationId xmlns:a16="http://schemas.microsoft.com/office/drawing/2014/main" id="{3F3B5DE5-0AF7-40B8-9C7A-F9159824543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92" name="Group 91">
            <a:extLst>
              <a:ext uri="{FF2B5EF4-FFF2-40B4-BE49-F238E27FC236}">
                <a16:creationId xmlns:a16="http://schemas.microsoft.com/office/drawing/2014/main" id="{EB206CF9-971E-4711-8D99-FCC99DA07E25}"/>
              </a:ext>
            </a:extLst>
          </p:cNvPr>
          <p:cNvGrpSpPr/>
          <p:nvPr userDrawn="1"/>
        </p:nvGrpSpPr>
        <p:grpSpPr>
          <a:xfrm rot="16200000">
            <a:off x="544530" y="5883484"/>
            <a:ext cx="644285" cy="644555"/>
            <a:chOff x="-2357192" y="-19349"/>
            <a:chExt cx="644285" cy="644284"/>
          </a:xfrm>
          <a:solidFill>
            <a:schemeClr val="bg2"/>
          </a:solidFill>
        </p:grpSpPr>
        <p:sp>
          <p:nvSpPr>
            <p:cNvPr id="93" name="Rectangle 92">
              <a:extLst>
                <a:ext uri="{FF2B5EF4-FFF2-40B4-BE49-F238E27FC236}">
                  <a16:creationId xmlns:a16="http://schemas.microsoft.com/office/drawing/2014/main" id="{B1FC69E1-F1AA-4FC8-8A2F-1261B9B2B5B4}"/>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4" name="Rectangle 93">
              <a:extLst>
                <a:ext uri="{FF2B5EF4-FFF2-40B4-BE49-F238E27FC236}">
                  <a16:creationId xmlns:a16="http://schemas.microsoft.com/office/drawing/2014/main" id="{D8F2A57E-7FB8-463B-A6D7-413CC398180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95" name="Group 94">
            <a:extLst>
              <a:ext uri="{FF2B5EF4-FFF2-40B4-BE49-F238E27FC236}">
                <a16:creationId xmlns:a16="http://schemas.microsoft.com/office/drawing/2014/main" id="{D1BFBEFC-BB18-44E2-9FD8-2F135498B8D2}"/>
              </a:ext>
            </a:extLst>
          </p:cNvPr>
          <p:cNvGrpSpPr/>
          <p:nvPr userDrawn="1"/>
        </p:nvGrpSpPr>
        <p:grpSpPr>
          <a:xfrm rot="10800000">
            <a:off x="12257785" y="5883104"/>
            <a:ext cx="644285" cy="644555"/>
            <a:chOff x="-2357192" y="-19349"/>
            <a:chExt cx="644285" cy="644284"/>
          </a:xfrm>
          <a:solidFill>
            <a:schemeClr val="bg2"/>
          </a:solidFill>
        </p:grpSpPr>
        <p:sp>
          <p:nvSpPr>
            <p:cNvPr id="96" name="Rectangle 95">
              <a:extLst>
                <a:ext uri="{FF2B5EF4-FFF2-40B4-BE49-F238E27FC236}">
                  <a16:creationId xmlns:a16="http://schemas.microsoft.com/office/drawing/2014/main" id="{C3F75EE8-6FBF-4764-85FB-33AE801FE4A2}"/>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97" name="Rectangle 96">
              <a:extLst>
                <a:ext uri="{FF2B5EF4-FFF2-40B4-BE49-F238E27FC236}">
                  <a16:creationId xmlns:a16="http://schemas.microsoft.com/office/drawing/2014/main" id="{0C75702F-694F-4F10-95F7-14F1404F2CD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118" name="Text Placeholder 2">
            <a:extLst>
              <a:ext uri="{FF2B5EF4-FFF2-40B4-BE49-F238E27FC236}">
                <a16:creationId xmlns:a16="http://schemas.microsoft.com/office/drawing/2014/main" id="{E2A0911F-9C71-493E-A845-B500E68D2662}"/>
              </a:ext>
            </a:extLst>
          </p:cNvPr>
          <p:cNvSpPr>
            <a:spLocks noGrp="1"/>
          </p:cNvSpPr>
          <p:nvPr>
            <p:ph type="body" sz="quarter" idx="16" hasCustomPrompt="1"/>
          </p:nvPr>
        </p:nvSpPr>
        <p:spPr>
          <a:xfrm>
            <a:off x="9042520" y="1900084"/>
            <a:ext cx="3672000" cy="1008000"/>
          </a:xfrm>
          <a:solidFill>
            <a:schemeClr val="bg1"/>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19" name="Text Placeholder 2">
            <a:extLst>
              <a:ext uri="{FF2B5EF4-FFF2-40B4-BE49-F238E27FC236}">
                <a16:creationId xmlns:a16="http://schemas.microsoft.com/office/drawing/2014/main" id="{336DF493-2170-44A3-9549-601F958B2067}"/>
              </a:ext>
            </a:extLst>
          </p:cNvPr>
          <p:cNvSpPr>
            <a:spLocks noGrp="1"/>
          </p:cNvSpPr>
          <p:nvPr>
            <p:ph type="body" sz="quarter" idx="17" hasCustomPrompt="1"/>
          </p:nvPr>
        </p:nvSpPr>
        <p:spPr>
          <a:xfrm>
            <a:off x="4887624" y="1900084"/>
            <a:ext cx="3672000" cy="1008000"/>
          </a:xfrm>
          <a:solidFill>
            <a:schemeClr val="bg2"/>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20" name="Text Placeholder 2">
            <a:extLst>
              <a:ext uri="{FF2B5EF4-FFF2-40B4-BE49-F238E27FC236}">
                <a16:creationId xmlns:a16="http://schemas.microsoft.com/office/drawing/2014/main" id="{1281DE74-79DC-4D87-8AD5-AB17A36C0C15}"/>
              </a:ext>
            </a:extLst>
          </p:cNvPr>
          <p:cNvSpPr>
            <a:spLocks noGrp="1"/>
          </p:cNvSpPr>
          <p:nvPr>
            <p:ph type="body" sz="quarter" idx="18" hasCustomPrompt="1"/>
          </p:nvPr>
        </p:nvSpPr>
        <p:spPr>
          <a:xfrm>
            <a:off x="732729" y="5331942"/>
            <a:ext cx="3672000" cy="1008000"/>
          </a:xfrm>
          <a:solidFill>
            <a:schemeClr val="bg1"/>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21" name="Text Placeholder 2">
            <a:extLst>
              <a:ext uri="{FF2B5EF4-FFF2-40B4-BE49-F238E27FC236}">
                <a16:creationId xmlns:a16="http://schemas.microsoft.com/office/drawing/2014/main" id="{18E8B226-0E42-4FE1-A712-93ED835910E3}"/>
              </a:ext>
            </a:extLst>
          </p:cNvPr>
          <p:cNvSpPr>
            <a:spLocks noGrp="1"/>
          </p:cNvSpPr>
          <p:nvPr>
            <p:ph type="body" sz="quarter" idx="19" hasCustomPrompt="1"/>
          </p:nvPr>
        </p:nvSpPr>
        <p:spPr>
          <a:xfrm>
            <a:off x="9042520" y="5331942"/>
            <a:ext cx="3672000" cy="1008000"/>
          </a:xfrm>
          <a:solidFill>
            <a:schemeClr val="bg1"/>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22" name="Text Placeholder 2">
            <a:extLst>
              <a:ext uri="{FF2B5EF4-FFF2-40B4-BE49-F238E27FC236}">
                <a16:creationId xmlns:a16="http://schemas.microsoft.com/office/drawing/2014/main" id="{751B92C8-EA0E-4043-BC85-568548DAF95F}"/>
              </a:ext>
            </a:extLst>
          </p:cNvPr>
          <p:cNvSpPr>
            <a:spLocks noGrp="1"/>
          </p:cNvSpPr>
          <p:nvPr>
            <p:ph type="body" sz="quarter" idx="20" hasCustomPrompt="1"/>
          </p:nvPr>
        </p:nvSpPr>
        <p:spPr>
          <a:xfrm>
            <a:off x="4887624" y="5331942"/>
            <a:ext cx="3672000" cy="1008000"/>
          </a:xfrm>
          <a:solidFill>
            <a:schemeClr val="bg2"/>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23" name="Text Placeholder 2">
            <a:extLst>
              <a:ext uri="{FF2B5EF4-FFF2-40B4-BE49-F238E27FC236}">
                <a16:creationId xmlns:a16="http://schemas.microsoft.com/office/drawing/2014/main" id="{F44B1B63-F05A-42FC-A578-4E190DB9AD8A}"/>
              </a:ext>
            </a:extLst>
          </p:cNvPr>
          <p:cNvSpPr>
            <a:spLocks noGrp="1"/>
          </p:cNvSpPr>
          <p:nvPr>
            <p:ph type="body" sz="quarter" idx="21" hasCustomPrompt="1"/>
          </p:nvPr>
        </p:nvSpPr>
        <p:spPr>
          <a:xfrm>
            <a:off x="732729" y="3616013"/>
            <a:ext cx="3672000" cy="1008000"/>
          </a:xfrm>
          <a:solidFill>
            <a:schemeClr val="bg2"/>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24" name="Text Placeholder 2">
            <a:extLst>
              <a:ext uri="{FF2B5EF4-FFF2-40B4-BE49-F238E27FC236}">
                <a16:creationId xmlns:a16="http://schemas.microsoft.com/office/drawing/2014/main" id="{DC7818FA-7D51-45F7-B6DB-CC7DE182D1E9}"/>
              </a:ext>
            </a:extLst>
          </p:cNvPr>
          <p:cNvSpPr>
            <a:spLocks noGrp="1"/>
          </p:cNvSpPr>
          <p:nvPr>
            <p:ph type="body" sz="quarter" idx="22" hasCustomPrompt="1"/>
          </p:nvPr>
        </p:nvSpPr>
        <p:spPr>
          <a:xfrm>
            <a:off x="9042520" y="3616013"/>
            <a:ext cx="3672000" cy="1008000"/>
          </a:xfrm>
          <a:solidFill>
            <a:schemeClr val="bg2"/>
          </a:solidFill>
        </p:spPr>
        <p:txBody>
          <a:bodyPr lIns="108000" tIns="108000" rIns="72000" bIns="108000">
            <a:noAutofit/>
          </a:bodyPr>
          <a:lstStyle>
            <a:lvl1pPr marL="0" indent="0">
              <a:buNone/>
              <a:defRPr sz="1760"/>
            </a:lvl1pPr>
          </a:lstStyle>
          <a:p>
            <a:pPr lvl="0"/>
            <a:r>
              <a:rPr lang="en-US"/>
              <a:t>Click to edit text</a:t>
            </a:r>
            <a:endParaRPr lang="en-GB"/>
          </a:p>
        </p:txBody>
      </p:sp>
      <p:sp>
        <p:nvSpPr>
          <p:cNvPr id="125" name="Text Placeholder 2">
            <a:extLst>
              <a:ext uri="{FF2B5EF4-FFF2-40B4-BE49-F238E27FC236}">
                <a16:creationId xmlns:a16="http://schemas.microsoft.com/office/drawing/2014/main" id="{EA3C1E70-F8AA-4CB7-8768-E15BEC8CEC00}"/>
              </a:ext>
            </a:extLst>
          </p:cNvPr>
          <p:cNvSpPr>
            <a:spLocks noGrp="1"/>
          </p:cNvSpPr>
          <p:nvPr>
            <p:ph type="body" sz="quarter" idx="23" hasCustomPrompt="1"/>
          </p:nvPr>
        </p:nvSpPr>
        <p:spPr>
          <a:xfrm>
            <a:off x="4887624" y="3616013"/>
            <a:ext cx="3672000" cy="1008000"/>
          </a:xfrm>
          <a:solidFill>
            <a:schemeClr val="bg1"/>
          </a:solidFill>
        </p:spPr>
        <p:txBody>
          <a:bodyPr lIns="108000" tIns="108000" rIns="72000" bIns="108000">
            <a:noAutofit/>
          </a:bodyPr>
          <a:lstStyle>
            <a:lvl1pPr marL="0" indent="0">
              <a:buNone/>
              <a:defRPr sz="1760"/>
            </a:lvl1pPr>
          </a:lstStyle>
          <a:p>
            <a:pPr lvl="0"/>
            <a:r>
              <a:rPr lang="en-US"/>
              <a:t>Click to edit text</a:t>
            </a:r>
            <a:endParaRPr lang="en-GB"/>
          </a:p>
        </p:txBody>
      </p:sp>
      <p:grpSp>
        <p:nvGrpSpPr>
          <p:cNvPr id="126" name="Group 125">
            <a:extLst>
              <a:ext uri="{FF2B5EF4-FFF2-40B4-BE49-F238E27FC236}">
                <a16:creationId xmlns:a16="http://schemas.microsoft.com/office/drawing/2014/main" id="{C89CFD0C-1772-4E6E-9A15-3674D87F63EA}"/>
              </a:ext>
            </a:extLst>
          </p:cNvPr>
          <p:cNvGrpSpPr/>
          <p:nvPr userDrawn="1"/>
        </p:nvGrpSpPr>
        <p:grpSpPr>
          <a:xfrm>
            <a:off x="4698261" y="3427468"/>
            <a:ext cx="644285" cy="644555"/>
            <a:chOff x="-2357192" y="-19349"/>
            <a:chExt cx="644285" cy="644284"/>
          </a:xfrm>
          <a:solidFill>
            <a:schemeClr val="bg2"/>
          </a:solidFill>
        </p:grpSpPr>
        <p:sp>
          <p:nvSpPr>
            <p:cNvPr id="127" name="Rectangle 126">
              <a:extLst>
                <a:ext uri="{FF2B5EF4-FFF2-40B4-BE49-F238E27FC236}">
                  <a16:creationId xmlns:a16="http://schemas.microsoft.com/office/drawing/2014/main" id="{967EE02B-2D98-44F8-9A89-CBEB84B24745}"/>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28" name="Rectangle 127">
              <a:extLst>
                <a:ext uri="{FF2B5EF4-FFF2-40B4-BE49-F238E27FC236}">
                  <a16:creationId xmlns:a16="http://schemas.microsoft.com/office/drawing/2014/main" id="{4E2A29E1-48A6-40DB-A80F-10DB18EF0DD4}"/>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494317213"/>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am Slide_Bio &amp; Images x11">
    <p:spTree>
      <p:nvGrpSpPr>
        <p:cNvPr id="1" name=""/>
        <p:cNvGrpSpPr/>
        <p:nvPr/>
      </p:nvGrpSpPr>
      <p:grpSpPr>
        <a:xfrm>
          <a:off x="0" y="0"/>
          <a:ext cx="0" cy="0"/>
          <a:chOff x="0" y="0"/>
          <a:chExt cx="0" cy="0"/>
        </a:xfrm>
      </p:grpSpPr>
      <p:sp>
        <p:nvSpPr>
          <p:cNvPr id="8" name="Picture Placeholder 5">
            <a:extLst>
              <a:ext uri="{FF2B5EF4-FFF2-40B4-BE49-F238E27FC236}">
                <a16:creationId xmlns:a16="http://schemas.microsoft.com/office/drawing/2014/main" id="{3C52DA46-A10E-4320-B6D8-9E5DB65E1070}"/>
              </a:ext>
            </a:extLst>
          </p:cNvPr>
          <p:cNvSpPr>
            <a:spLocks noGrp="1"/>
          </p:cNvSpPr>
          <p:nvPr>
            <p:ph type="pic" sz="quarter" idx="15" hasCustomPrompt="1"/>
          </p:nvPr>
        </p:nvSpPr>
        <p:spPr>
          <a:xfrm>
            <a:off x="5146857" y="2823021"/>
            <a:ext cx="2228008"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9" name="Picture Placeholder 5">
            <a:extLst>
              <a:ext uri="{FF2B5EF4-FFF2-40B4-BE49-F238E27FC236}">
                <a16:creationId xmlns:a16="http://schemas.microsoft.com/office/drawing/2014/main" id="{E4FB7F40-ACB0-4D0F-A456-D4B9F09B1853}"/>
              </a:ext>
            </a:extLst>
          </p:cNvPr>
          <p:cNvSpPr>
            <a:spLocks noGrp="1"/>
          </p:cNvSpPr>
          <p:nvPr>
            <p:ph type="pic" sz="quarter" idx="18" hasCustomPrompt="1"/>
          </p:nvPr>
        </p:nvSpPr>
        <p:spPr>
          <a:xfrm>
            <a:off x="5146857" y="4813075"/>
            <a:ext cx="2228008"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10" name="Picture Placeholder 5">
            <a:extLst>
              <a:ext uri="{FF2B5EF4-FFF2-40B4-BE49-F238E27FC236}">
                <a16:creationId xmlns:a16="http://schemas.microsoft.com/office/drawing/2014/main" id="{CD360A2D-E2EB-46D6-A071-95208D9CA641}"/>
              </a:ext>
            </a:extLst>
          </p:cNvPr>
          <p:cNvSpPr>
            <a:spLocks noGrp="1"/>
          </p:cNvSpPr>
          <p:nvPr>
            <p:ph type="pic" sz="quarter" idx="21" hasCustomPrompt="1"/>
          </p:nvPr>
        </p:nvSpPr>
        <p:spPr>
          <a:xfrm>
            <a:off x="474934" y="2825399"/>
            <a:ext cx="2042023" cy="1164125"/>
          </a:xfrm>
          <a:prstGeom prst="rect">
            <a:avLst/>
          </a:prstGeom>
        </p:spPr>
        <p:txBody>
          <a:bodyPr>
            <a:normAutofit/>
          </a:bodyPr>
          <a:lstStyle>
            <a:lvl1pPr marL="0" indent="0">
              <a:buNone/>
              <a:defRPr sz="1760">
                <a:solidFill>
                  <a:schemeClr val="tx1"/>
                </a:solidFill>
                <a:latin typeface="+mn-lt"/>
              </a:defRPr>
            </a:lvl1pPr>
          </a:lstStyle>
          <a:p>
            <a:r>
              <a:rPr lang="en-US"/>
              <a:t>Click icon to add picture – Delete as appropriate</a:t>
            </a:r>
            <a:endParaRPr lang="en-GB"/>
          </a:p>
        </p:txBody>
      </p:sp>
      <p:sp>
        <p:nvSpPr>
          <p:cNvPr id="11" name="Picture Placeholder 5">
            <a:extLst>
              <a:ext uri="{FF2B5EF4-FFF2-40B4-BE49-F238E27FC236}">
                <a16:creationId xmlns:a16="http://schemas.microsoft.com/office/drawing/2014/main" id="{A2479F0F-6D50-4041-8B33-4AC114000451}"/>
              </a:ext>
            </a:extLst>
          </p:cNvPr>
          <p:cNvSpPr>
            <a:spLocks noGrp="1"/>
          </p:cNvSpPr>
          <p:nvPr>
            <p:ph type="pic" sz="quarter" idx="22" hasCustomPrompt="1"/>
          </p:nvPr>
        </p:nvSpPr>
        <p:spPr>
          <a:xfrm>
            <a:off x="2724254" y="2823021"/>
            <a:ext cx="2228007" cy="1164125"/>
          </a:xfrm>
          <a:prstGeom prst="rect">
            <a:avLst/>
          </a:prstGeom>
        </p:spPr>
        <p:txBody>
          <a:bodyPr>
            <a:normAutofit/>
          </a:bodyPr>
          <a:lstStyle>
            <a:lvl1pPr marL="0" indent="0">
              <a:buNone/>
              <a:defRPr sz="1760">
                <a:solidFill>
                  <a:schemeClr val="tx1"/>
                </a:solidFill>
                <a:latin typeface="+mn-lt"/>
              </a:defRPr>
            </a:lvl1pPr>
          </a:lstStyle>
          <a:p>
            <a:r>
              <a:rPr lang="en-US"/>
              <a:t>Click icon to add picture – Delete as appropriate</a:t>
            </a:r>
            <a:endParaRPr lang="en-GB"/>
          </a:p>
        </p:txBody>
      </p:sp>
      <p:sp>
        <p:nvSpPr>
          <p:cNvPr id="12" name="Picture Placeholder 5">
            <a:extLst>
              <a:ext uri="{FF2B5EF4-FFF2-40B4-BE49-F238E27FC236}">
                <a16:creationId xmlns:a16="http://schemas.microsoft.com/office/drawing/2014/main" id="{C0E137F0-94CC-460F-849F-B58593ECC033}"/>
              </a:ext>
            </a:extLst>
          </p:cNvPr>
          <p:cNvSpPr>
            <a:spLocks noGrp="1"/>
          </p:cNvSpPr>
          <p:nvPr>
            <p:ph type="pic" sz="quarter" idx="23" hasCustomPrompt="1"/>
          </p:nvPr>
        </p:nvSpPr>
        <p:spPr>
          <a:xfrm>
            <a:off x="474934" y="4815453"/>
            <a:ext cx="2042023"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13" name="Picture Placeholder 5">
            <a:extLst>
              <a:ext uri="{FF2B5EF4-FFF2-40B4-BE49-F238E27FC236}">
                <a16:creationId xmlns:a16="http://schemas.microsoft.com/office/drawing/2014/main" id="{37CD5BB4-94C4-4711-9A2E-0D7993264147}"/>
              </a:ext>
            </a:extLst>
          </p:cNvPr>
          <p:cNvSpPr>
            <a:spLocks noGrp="1"/>
          </p:cNvSpPr>
          <p:nvPr>
            <p:ph type="pic" sz="quarter" idx="24" hasCustomPrompt="1"/>
          </p:nvPr>
        </p:nvSpPr>
        <p:spPr>
          <a:xfrm>
            <a:off x="2724254" y="4813075"/>
            <a:ext cx="2228007"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14" name="Text Placeholder 29">
            <a:extLst>
              <a:ext uri="{FF2B5EF4-FFF2-40B4-BE49-F238E27FC236}">
                <a16:creationId xmlns:a16="http://schemas.microsoft.com/office/drawing/2014/main" id="{27A6273F-94FF-4E30-950D-4F3475555A13}"/>
              </a:ext>
            </a:extLst>
          </p:cNvPr>
          <p:cNvSpPr>
            <a:spLocks noGrp="1"/>
          </p:cNvSpPr>
          <p:nvPr>
            <p:ph type="body" sz="quarter" idx="25" hasCustomPrompt="1"/>
          </p:nvPr>
        </p:nvSpPr>
        <p:spPr>
          <a:xfrm>
            <a:off x="474931" y="2352393"/>
            <a:ext cx="3866088" cy="398565"/>
          </a:xfrm>
          <a:prstGeom prst="rect">
            <a:avLst/>
          </a:prstGeom>
        </p:spPr>
        <p:txBody>
          <a:bodyPr lIns="0" rIns="0">
            <a:noAutofit/>
          </a:bodyPr>
          <a:lstStyle>
            <a:lvl1pPr marL="0" indent="0" algn="l">
              <a:lnSpc>
                <a:spcPct val="100000"/>
              </a:lnSpc>
              <a:buNone/>
              <a:defRPr sz="2000">
                <a:solidFill>
                  <a:schemeClr val="tx1"/>
                </a:solidFill>
                <a:latin typeface="+mn-lt"/>
              </a:defRPr>
            </a:lvl1pPr>
            <a:lvl2pPr marL="0" indent="0" algn="ctr">
              <a:buNone/>
              <a:defRPr sz="2011"/>
            </a:lvl2pPr>
            <a:lvl3pPr marL="0" indent="0" algn="ctr">
              <a:buNone/>
              <a:defRPr sz="1760"/>
            </a:lvl3pPr>
            <a:lvl4pPr marL="0" indent="0" algn="ctr">
              <a:buNone/>
              <a:defRPr sz="1508"/>
            </a:lvl4pPr>
            <a:lvl5pPr marL="0" indent="0" algn="ctr">
              <a:buNone/>
              <a:defRPr sz="1508"/>
            </a:lvl5pPr>
          </a:lstStyle>
          <a:p>
            <a:pPr lvl="0"/>
            <a:r>
              <a:rPr lang="en-US"/>
              <a:t>Click to edit text</a:t>
            </a:r>
          </a:p>
        </p:txBody>
      </p:sp>
      <p:sp>
        <p:nvSpPr>
          <p:cNvPr id="15" name="Text Placeholder 29">
            <a:extLst>
              <a:ext uri="{FF2B5EF4-FFF2-40B4-BE49-F238E27FC236}">
                <a16:creationId xmlns:a16="http://schemas.microsoft.com/office/drawing/2014/main" id="{B3830CDE-99C2-46A0-9D5C-FE482447FD6A}"/>
              </a:ext>
            </a:extLst>
          </p:cNvPr>
          <p:cNvSpPr>
            <a:spLocks noGrp="1"/>
          </p:cNvSpPr>
          <p:nvPr>
            <p:ph type="body" sz="quarter" idx="26" hasCustomPrompt="1"/>
          </p:nvPr>
        </p:nvSpPr>
        <p:spPr>
          <a:xfrm>
            <a:off x="4521618" y="395113"/>
            <a:ext cx="7795565" cy="338809"/>
          </a:xfrm>
          <a:prstGeom prst="rect">
            <a:avLst/>
          </a:prstGeom>
        </p:spPr>
        <p:txBody>
          <a:bodyPr lIns="0" rIns="0">
            <a:noAutofit/>
          </a:bodyPr>
          <a:lstStyle>
            <a:lvl1pPr marL="0" indent="0" algn="l">
              <a:lnSpc>
                <a:spcPct val="100000"/>
              </a:lnSpc>
              <a:buNone/>
              <a:defRPr sz="2000">
                <a:solidFill>
                  <a:schemeClr val="tx1"/>
                </a:solidFill>
                <a:latin typeface="+mn-lt"/>
              </a:defRPr>
            </a:lvl1pPr>
            <a:lvl2pPr marL="0" indent="0" algn="ctr">
              <a:buNone/>
              <a:defRPr sz="2011"/>
            </a:lvl2pPr>
            <a:lvl3pPr marL="0" indent="0" algn="ctr">
              <a:buNone/>
              <a:defRPr sz="1760"/>
            </a:lvl3pPr>
            <a:lvl4pPr marL="0" indent="0" algn="ctr">
              <a:buNone/>
              <a:defRPr sz="1508"/>
            </a:lvl4pPr>
            <a:lvl5pPr marL="0" indent="0" algn="ctr">
              <a:buNone/>
              <a:defRPr sz="1508"/>
            </a:lvl5pPr>
          </a:lstStyle>
          <a:p>
            <a:pPr lvl="0"/>
            <a:r>
              <a:rPr lang="en-US"/>
              <a:t>Click to edit title</a:t>
            </a:r>
          </a:p>
        </p:txBody>
      </p:sp>
      <p:sp>
        <p:nvSpPr>
          <p:cNvPr id="16" name="Text Placeholder 31">
            <a:extLst>
              <a:ext uri="{FF2B5EF4-FFF2-40B4-BE49-F238E27FC236}">
                <a16:creationId xmlns:a16="http://schemas.microsoft.com/office/drawing/2014/main" id="{4040043A-FAF9-40EC-8899-5BEDB285FD40}"/>
              </a:ext>
            </a:extLst>
          </p:cNvPr>
          <p:cNvSpPr>
            <a:spLocks noGrp="1"/>
          </p:cNvSpPr>
          <p:nvPr>
            <p:ph type="body" sz="quarter" idx="27" hasCustomPrompt="1"/>
          </p:nvPr>
        </p:nvSpPr>
        <p:spPr>
          <a:xfrm>
            <a:off x="474934" y="4021283"/>
            <a:ext cx="2042023"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17" name="Text Placeholder 31">
            <a:extLst>
              <a:ext uri="{FF2B5EF4-FFF2-40B4-BE49-F238E27FC236}">
                <a16:creationId xmlns:a16="http://schemas.microsoft.com/office/drawing/2014/main" id="{5BD54677-3D03-42CB-87EA-B96437AE4AB9}"/>
              </a:ext>
            </a:extLst>
          </p:cNvPr>
          <p:cNvSpPr>
            <a:spLocks noGrp="1"/>
          </p:cNvSpPr>
          <p:nvPr>
            <p:ph type="body" sz="quarter" idx="28" hasCustomPrompt="1"/>
          </p:nvPr>
        </p:nvSpPr>
        <p:spPr>
          <a:xfrm>
            <a:off x="474934" y="4380226"/>
            <a:ext cx="2042023"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18" name="Text Placeholder 31">
            <a:extLst>
              <a:ext uri="{FF2B5EF4-FFF2-40B4-BE49-F238E27FC236}">
                <a16:creationId xmlns:a16="http://schemas.microsoft.com/office/drawing/2014/main" id="{EFCF372C-177F-4DAA-BDED-DC060C8B09A6}"/>
              </a:ext>
            </a:extLst>
          </p:cNvPr>
          <p:cNvSpPr>
            <a:spLocks noGrp="1"/>
          </p:cNvSpPr>
          <p:nvPr>
            <p:ph type="body" sz="quarter" idx="29" hasCustomPrompt="1"/>
          </p:nvPr>
        </p:nvSpPr>
        <p:spPr>
          <a:xfrm>
            <a:off x="2724254" y="4018905"/>
            <a:ext cx="2228007"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19" name="Text Placeholder 31">
            <a:extLst>
              <a:ext uri="{FF2B5EF4-FFF2-40B4-BE49-F238E27FC236}">
                <a16:creationId xmlns:a16="http://schemas.microsoft.com/office/drawing/2014/main" id="{518B364A-D34C-48A5-B7DF-85557644CB7A}"/>
              </a:ext>
            </a:extLst>
          </p:cNvPr>
          <p:cNvSpPr>
            <a:spLocks noGrp="1"/>
          </p:cNvSpPr>
          <p:nvPr>
            <p:ph type="body" sz="quarter" idx="30" hasCustomPrompt="1"/>
          </p:nvPr>
        </p:nvSpPr>
        <p:spPr>
          <a:xfrm>
            <a:off x="2724254" y="4377848"/>
            <a:ext cx="2228007"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20" name="Text Placeholder 31">
            <a:extLst>
              <a:ext uri="{FF2B5EF4-FFF2-40B4-BE49-F238E27FC236}">
                <a16:creationId xmlns:a16="http://schemas.microsoft.com/office/drawing/2014/main" id="{D87999CA-6B3D-4553-8FFC-F18BBA172F30}"/>
              </a:ext>
            </a:extLst>
          </p:cNvPr>
          <p:cNvSpPr>
            <a:spLocks noGrp="1"/>
          </p:cNvSpPr>
          <p:nvPr>
            <p:ph type="body" sz="quarter" idx="31" hasCustomPrompt="1"/>
          </p:nvPr>
        </p:nvSpPr>
        <p:spPr>
          <a:xfrm>
            <a:off x="474934" y="6009623"/>
            <a:ext cx="2042023"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21" name="Text Placeholder 31">
            <a:extLst>
              <a:ext uri="{FF2B5EF4-FFF2-40B4-BE49-F238E27FC236}">
                <a16:creationId xmlns:a16="http://schemas.microsoft.com/office/drawing/2014/main" id="{6557B308-DD8D-4C9E-94FF-78EA4D4706E0}"/>
              </a:ext>
            </a:extLst>
          </p:cNvPr>
          <p:cNvSpPr>
            <a:spLocks noGrp="1"/>
          </p:cNvSpPr>
          <p:nvPr>
            <p:ph type="body" sz="quarter" idx="32" hasCustomPrompt="1"/>
          </p:nvPr>
        </p:nvSpPr>
        <p:spPr>
          <a:xfrm>
            <a:off x="474934" y="6368566"/>
            <a:ext cx="2042023"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22" name="Text Placeholder 31">
            <a:extLst>
              <a:ext uri="{FF2B5EF4-FFF2-40B4-BE49-F238E27FC236}">
                <a16:creationId xmlns:a16="http://schemas.microsoft.com/office/drawing/2014/main" id="{72190B2B-A6E9-482D-A343-EE4AC822FE28}"/>
              </a:ext>
            </a:extLst>
          </p:cNvPr>
          <p:cNvSpPr>
            <a:spLocks noGrp="1"/>
          </p:cNvSpPr>
          <p:nvPr>
            <p:ph type="body" sz="quarter" idx="33" hasCustomPrompt="1"/>
          </p:nvPr>
        </p:nvSpPr>
        <p:spPr>
          <a:xfrm>
            <a:off x="2724254" y="6007245"/>
            <a:ext cx="2228007"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23" name="Text Placeholder 31">
            <a:extLst>
              <a:ext uri="{FF2B5EF4-FFF2-40B4-BE49-F238E27FC236}">
                <a16:creationId xmlns:a16="http://schemas.microsoft.com/office/drawing/2014/main" id="{CAB240CC-5CE9-4435-A685-5BB1B0D8E36F}"/>
              </a:ext>
            </a:extLst>
          </p:cNvPr>
          <p:cNvSpPr>
            <a:spLocks noGrp="1"/>
          </p:cNvSpPr>
          <p:nvPr>
            <p:ph type="body" sz="quarter" idx="34" hasCustomPrompt="1"/>
          </p:nvPr>
        </p:nvSpPr>
        <p:spPr>
          <a:xfrm>
            <a:off x="2724254" y="6366188"/>
            <a:ext cx="2228007"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24" name="Text Placeholder 31">
            <a:extLst>
              <a:ext uri="{FF2B5EF4-FFF2-40B4-BE49-F238E27FC236}">
                <a16:creationId xmlns:a16="http://schemas.microsoft.com/office/drawing/2014/main" id="{329C8D0C-5A12-4E1A-A5D8-2E01E04115B9}"/>
              </a:ext>
            </a:extLst>
          </p:cNvPr>
          <p:cNvSpPr>
            <a:spLocks noGrp="1"/>
          </p:cNvSpPr>
          <p:nvPr>
            <p:ph type="body" sz="quarter" idx="35" hasCustomPrompt="1"/>
          </p:nvPr>
        </p:nvSpPr>
        <p:spPr>
          <a:xfrm>
            <a:off x="5146852" y="6007245"/>
            <a:ext cx="2228008"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25" name="Text Placeholder 31">
            <a:extLst>
              <a:ext uri="{FF2B5EF4-FFF2-40B4-BE49-F238E27FC236}">
                <a16:creationId xmlns:a16="http://schemas.microsoft.com/office/drawing/2014/main" id="{0D477EC1-B6FC-4132-96B5-87AB5BE5F325}"/>
              </a:ext>
            </a:extLst>
          </p:cNvPr>
          <p:cNvSpPr>
            <a:spLocks noGrp="1"/>
          </p:cNvSpPr>
          <p:nvPr>
            <p:ph type="body" sz="quarter" idx="36" hasCustomPrompt="1"/>
          </p:nvPr>
        </p:nvSpPr>
        <p:spPr>
          <a:xfrm>
            <a:off x="5146852" y="6366188"/>
            <a:ext cx="2228008"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26" name="Text Placeholder 31">
            <a:extLst>
              <a:ext uri="{FF2B5EF4-FFF2-40B4-BE49-F238E27FC236}">
                <a16:creationId xmlns:a16="http://schemas.microsoft.com/office/drawing/2014/main" id="{915BADCD-D851-4645-AA54-3E2460811470}"/>
              </a:ext>
            </a:extLst>
          </p:cNvPr>
          <p:cNvSpPr>
            <a:spLocks noGrp="1"/>
          </p:cNvSpPr>
          <p:nvPr>
            <p:ph type="body" sz="quarter" idx="41" hasCustomPrompt="1"/>
          </p:nvPr>
        </p:nvSpPr>
        <p:spPr>
          <a:xfrm>
            <a:off x="5146852" y="4014807"/>
            <a:ext cx="2228008"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27" name="Text Placeholder 31">
            <a:extLst>
              <a:ext uri="{FF2B5EF4-FFF2-40B4-BE49-F238E27FC236}">
                <a16:creationId xmlns:a16="http://schemas.microsoft.com/office/drawing/2014/main" id="{E0C2F2BC-5AE4-4897-ACF2-8B5F4EACE5D9}"/>
              </a:ext>
            </a:extLst>
          </p:cNvPr>
          <p:cNvSpPr>
            <a:spLocks noGrp="1"/>
          </p:cNvSpPr>
          <p:nvPr>
            <p:ph type="body" sz="quarter" idx="42" hasCustomPrompt="1"/>
          </p:nvPr>
        </p:nvSpPr>
        <p:spPr>
          <a:xfrm>
            <a:off x="5146852" y="4373750"/>
            <a:ext cx="2228008"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28" name="Title 4">
            <a:extLst>
              <a:ext uri="{FF2B5EF4-FFF2-40B4-BE49-F238E27FC236}">
                <a16:creationId xmlns:a16="http://schemas.microsoft.com/office/drawing/2014/main" id="{796C90F2-CE95-4EBF-A896-731E5663C1AB}"/>
              </a:ext>
            </a:extLst>
          </p:cNvPr>
          <p:cNvSpPr>
            <a:spLocks noGrp="1"/>
          </p:cNvSpPr>
          <p:nvPr>
            <p:ph type="title" hasCustomPrompt="1"/>
          </p:nvPr>
        </p:nvSpPr>
        <p:spPr>
          <a:xfrm>
            <a:off x="474935" y="393866"/>
            <a:ext cx="3866088" cy="1829080"/>
          </a:xfrm>
        </p:spPr>
        <p:txBody>
          <a:bodyPr>
            <a:noAutofit/>
          </a:bodyPr>
          <a:lstStyle>
            <a:lvl1pPr marL="0" marR="0" indent="0" algn="l" defTabSz="1007829" rtl="0" eaLnBrk="1" fontAlgn="auto" latinLnBrk="0" hangingPunct="1">
              <a:lnSpc>
                <a:spcPct val="100000"/>
              </a:lnSpc>
              <a:spcBef>
                <a:spcPct val="0"/>
              </a:spcBef>
              <a:spcAft>
                <a:spcPts val="0"/>
              </a:spcAft>
              <a:buClrTx/>
              <a:buSzTx/>
              <a:buFontTx/>
              <a:buNone/>
              <a:tabLst/>
              <a:defRPr sz="2514" baseline="0">
                <a:solidFill>
                  <a:schemeClr val="tx1"/>
                </a:solidFill>
                <a:latin typeface="+mj-lt"/>
              </a:defRPr>
            </a:lvl1pPr>
          </a:lstStyle>
          <a:p>
            <a:pPr marL="0" marR="0" lvl="0" indent="0" algn="l" defTabSz="1007829" rtl="0" eaLnBrk="1" fontAlgn="auto" latinLnBrk="0" hangingPunct="1">
              <a:lnSpc>
                <a:spcPct val="100000"/>
              </a:lnSpc>
              <a:spcBef>
                <a:spcPct val="0"/>
              </a:spcBef>
              <a:spcAft>
                <a:spcPts val="0"/>
              </a:spcAft>
              <a:buClrTx/>
              <a:buSzTx/>
              <a:buFontTx/>
              <a:buNone/>
              <a:tabLst/>
              <a:defRPr/>
            </a:pPr>
            <a:r>
              <a:rPr lang="en-US"/>
              <a:t>Team Slide. Can Use to Show Core Team or Team Locations. </a:t>
            </a:r>
            <a:endParaRPr lang="en-GB"/>
          </a:p>
        </p:txBody>
      </p:sp>
      <p:sp>
        <p:nvSpPr>
          <p:cNvPr id="29" name="Picture Placeholder 5">
            <a:extLst>
              <a:ext uri="{FF2B5EF4-FFF2-40B4-BE49-F238E27FC236}">
                <a16:creationId xmlns:a16="http://schemas.microsoft.com/office/drawing/2014/main" id="{460A92E5-AFF1-4BA7-8602-90F745EE4C51}"/>
              </a:ext>
            </a:extLst>
          </p:cNvPr>
          <p:cNvSpPr>
            <a:spLocks noGrp="1"/>
          </p:cNvSpPr>
          <p:nvPr>
            <p:ph type="pic" sz="quarter" idx="51" hasCustomPrompt="1"/>
          </p:nvPr>
        </p:nvSpPr>
        <p:spPr>
          <a:xfrm>
            <a:off x="7569453" y="2825399"/>
            <a:ext cx="2283877"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30" name="Picture Placeholder 5">
            <a:extLst>
              <a:ext uri="{FF2B5EF4-FFF2-40B4-BE49-F238E27FC236}">
                <a16:creationId xmlns:a16="http://schemas.microsoft.com/office/drawing/2014/main" id="{1B1E427F-A298-4C81-9CB4-15088D55D802}"/>
              </a:ext>
            </a:extLst>
          </p:cNvPr>
          <p:cNvSpPr>
            <a:spLocks noGrp="1"/>
          </p:cNvSpPr>
          <p:nvPr>
            <p:ph type="pic" sz="quarter" idx="52" hasCustomPrompt="1"/>
          </p:nvPr>
        </p:nvSpPr>
        <p:spPr>
          <a:xfrm>
            <a:off x="7569453" y="4815453"/>
            <a:ext cx="2283877"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31" name="Text Placeholder 31">
            <a:extLst>
              <a:ext uri="{FF2B5EF4-FFF2-40B4-BE49-F238E27FC236}">
                <a16:creationId xmlns:a16="http://schemas.microsoft.com/office/drawing/2014/main" id="{820F95EB-0C8B-4A5A-AA72-9E22556FDB8D}"/>
              </a:ext>
            </a:extLst>
          </p:cNvPr>
          <p:cNvSpPr>
            <a:spLocks noGrp="1"/>
          </p:cNvSpPr>
          <p:nvPr>
            <p:ph type="body" sz="quarter" idx="53" hasCustomPrompt="1"/>
          </p:nvPr>
        </p:nvSpPr>
        <p:spPr>
          <a:xfrm>
            <a:off x="7569453" y="6009623"/>
            <a:ext cx="2283872"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32" name="Text Placeholder 31">
            <a:extLst>
              <a:ext uri="{FF2B5EF4-FFF2-40B4-BE49-F238E27FC236}">
                <a16:creationId xmlns:a16="http://schemas.microsoft.com/office/drawing/2014/main" id="{5FE481AB-F24C-41C5-AC9E-A7A7F7630FE3}"/>
              </a:ext>
            </a:extLst>
          </p:cNvPr>
          <p:cNvSpPr>
            <a:spLocks noGrp="1"/>
          </p:cNvSpPr>
          <p:nvPr>
            <p:ph type="body" sz="quarter" idx="54" hasCustomPrompt="1"/>
          </p:nvPr>
        </p:nvSpPr>
        <p:spPr>
          <a:xfrm>
            <a:off x="7569453" y="6368566"/>
            <a:ext cx="2283872"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33" name="Text Placeholder 31">
            <a:extLst>
              <a:ext uri="{FF2B5EF4-FFF2-40B4-BE49-F238E27FC236}">
                <a16:creationId xmlns:a16="http://schemas.microsoft.com/office/drawing/2014/main" id="{4CB014CE-537C-42AC-9DF8-75AC3A1D8374}"/>
              </a:ext>
            </a:extLst>
          </p:cNvPr>
          <p:cNvSpPr>
            <a:spLocks noGrp="1"/>
          </p:cNvSpPr>
          <p:nvPr>
            <p:ph type="body" sz="quarter" idx="55" hasCustomPrompt="1"/>
          </p:nvPr>
        </p:nvSpPr>
        <p:spPr>
          <a:xfrm>
            <a:off x="7569453" y="4017185"/>
            <a:ext cx="2283872"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34" name="Text Placeholder 31">
            <a:extLst>
              <a:ext uri="{FF2B5EF4-FFF2-40B4-BE49-F238E27FC236}">
                <a16:creationId xmlns:a16="http://schemas.microsoft.com/office/drawing/2014/main" id="{9126A2F4-4E3D-40D6-A612-113D711112F9}"/>
              </a:ext>
            </a:extLst>
          </p:cNvPr>
          <p:cNvSpPr>
            <a:spLocks noGrp="1"/>
          </p:cNvSpPr>
          <p:nvPr>
            <p:ph type="body" sz="quarter" idx="56" hasCustomPrompt="1"/>
          </p:nvPr>
        </p:nvSpPr>
        <p:spPr>
          <a:xfrm>
            <a:off x="7569453" y="4376128"/>
            <a:ext cx="2283872"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35" name="Picture Placeholder 5">
            <a:extLst>
              <a:ext uri="{FF2B5EF4-FFF2-40B4-BE49-F238E27FC236}">
                <a16:creationId xmlns:a16="http://schemas.microsoft.com/office/drawing/2014/main" id="{197EE433-5982-4862-B3A3-2DBAA16D2C25}"/>
              </a:ext>
            </a:extLst>
          </p:cNvPr>
          <p:cNvSpPr>
            <a:spLocks noGrp="1"/>
          </p:cNvSpPr>
          <p:nvPr>
            <p:ph type="pic" sz="quarter" idx="57" hasCustomPrompt="1"/>
          </p:nvPr>
        </p:nvSpPr>
        <p:spPr>
          <a:xfrm>
            <a:off x="10035202" y="2825399"/>
            <a:ext cx="2283877"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36" name="Picture Placeholder 5">
            <a:extLst>
              <a:ext uri="{FF2B5EF4-FFF2-40B4-BE49-F238E27FC236}">
                <a16:creationId xmlns:a16="http://schemas.microsoft.com/office/drawing/2014/main" id="{D8EAAC61-9909-4627-9408-659B103724AB}"/>
              </a:ext>
            </a:extLst>
          </p:cNvPr>
          <p:cNvSpPr>
            <a:spLocks noGrp="1"/>
          </p:cNvSpPr>
          <p:nvPr>
            <p:ph type="pic" sz="quarter" idx="58" hasCustomPrompt="1"/>
          </p:nvPr>
        </p:nvSpPr>
        <p:spPr>
          <a:xfrm>
            <a:off x="10035202" y="4815453"/>
            <a:ext cx="2283877"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37" name="Text Placeholder 31">
            <a:extLst>
              <a:ext uri="{FF2B5EF4-FFF2-40B4-BE49-F238E27FC236}">
                <a16:creationId xmlns:a16="http://schemas.microsoft.com/office/drawing/2014/main" id="{A330E5A2-D307-4463-A3D9-623B1991F3DD}"/>
              </a:ext>
            </a:extLst>
          </p:cNvPr>
          <p:cNvSpPr>
            <a:spLocks noGrp="1"/>
          </p:cNvSpPr>
          <p:nvPr>
            <p:ph type="body" sz="quarter" idx="59" hasCustomPrompt="1"/>
          </p:nvPr>
        </p:nvSpPr>
        <p:spPr>
          <a:xfrm>
            <a:off x="10035202" y="6009623"/>
            <a:ext cx="2283872"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38" name="Text Placeholder 31">
            <a:extLst>
              <a:ext uri="{FF2B5EF4-FFF2-40B4-BE49-F238E27FC236}">
                <a16:creationId xmlns:a16="http://schemas.microsoft.com/office/drawing/2014/main" id="{693B532E-6420-4848-9806-1C00E4CA12EB}"/>
              </a:ext>
            </a:extLst>
          </p:cNvPr>
          <p:cNvSpPr>
            <a:spLocks noGrp="1"/>
          </p:cNvSpPr>
          <p:nvPr>
            <p:ph type="body" sz="quarter" idx="60" hasCustomPrompt="1"/>
          </p:nvPr>
        </p:nvSpPr>
        <p:spPr>
          <a:xfrm>
            <a:off x="10035202" y="6368566"/>
            <a:ext cx="2283872"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39" name="Text Placeholder 31">
            <a:extLst>
              <a:ext uri="{FF2B5EF4-FFF2-40B4-BE49-F238E27FC236}">
                <a16:creationId xmlns:a16="http://schemas.microsoft.com/office/drawing/2014/main" id="{6DB9DA54-BB89-4901-A690-C26F7DFFA4A9}"/>
              </a:ext>
            </a:extLst>
          </p:cNvPr>
          <p:cNvSpPr>
            <a:spLocks noGrp="1"/>
          </p:cNvSpPr>
          <p:nvPr>
            <p:ph type="body" sz="quarter" idx="61" hasCustomPrompt="1"/>
          </p:nvPr>
        </p:nvSpPr>
        <p:spPr>
          <a:xfrm>
            <a:off x="10035202" y="4017185"/>
            <a:ext cx="2283872"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40" name="Text Placeholder 31">
            <a:extLst>
              <a:ext uri="{FF2B5EF4-FFF2-40B4-BE49-F238E27FC236}">
                <a16:creationId xmlns:a16="http://schemas.microsoft.com/office/drawing/2014/main" id="{7DC3E2D8-F577-4890-ACD4-2FB65ADB9F54}"/>
              </a:ext>
            </a:extLst>
          </p:cNvPr>
          <p:cNvSpPr>
            <a:spLocks noGrp="1"/>
          </p:cNvSpPr>
          <p:nvPr>
            <p:ph type="body" sz="quarter" idx="62" hasCustomPrompt="1"/>
          </p:nvPr>
        </p:nvSpPr>
        <p:spPr>
          <a:xfrm>
            <a:off x="10035202" y="4376128"/>
            <a:ext cx="2283872"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41" name="Picture Placeholder 5">
            <a:extLst>
              <a:ext uri="{FF2B5EF4-FFF2-40B4-BE49-F238E27FC236}">
                <a16:creationId xmlns:a16="http://schemas.microsoft.com/office/drawing/2014/main" id="{9FCCAB84-0CA2-443F-A93F-F295B84E44DD}"/>
              </a:ext>
            </a:extLst>
          </p:cNvPr>
          <p:cNvSpPr>
            <a:spLocks noGrp="1"/>
          </p:cNvSpPr>
          <p:nvPr>
            <p:ph type="pic" sz="quarter" idx="63" hasCustomPrompt="1"/>
          </p:nvPr>
        </p:nvSpPr>
        <p:spPr>
          <a:xfrm>
            <a:off x="4508664" y="836405"/>
            <a:ext cx="3815400"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42" name="Text Placeholder 31">
            <a:extLst>
              <a:ext uri="{FF2B5EF4-FFF2-40B4-BE49-F238E27FC236}">
                <a16:creationId xmlns:a16="http://schemas.microsoft.com/office/drawing/2014/main" id="{71BEDB8B-D1E9-48A8-88DA-F8FD60B9E412}"/>
              </a:ext>
            </a:extLst>
          </p:cNvPr>
          <p:cNvSpPr>
            <a:spLocks noGrp="1"/>
          </p:cNvSpPr>
          <p:nvPr>
            <p:ph type="body" sz="quarter" idx="64" hasCustomPrompt="1"/>
          </p:nvPr>
        </p:nvSpPr>
        <p:spPr>
          <a:xfrm>
            <a:off x="4508659" y="2028192"/>
            <a:ext cx="3815400" cy="236796"/>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43" name="Text Placeholder 31">
            <a:extLst>
              <a:ext uri="{FF2B5EF4-FFF2-40B4-BE49-F238E27FC236}">
                <a16:creationId xmlns:a16="http://schemas.microsoft.com/office/drawing/2014/main" id="{2F5612B0-8D61-4638-8091-17B48CB89B3E}"/>
              </a:ext>
            </a:extLst>
          </p:cNvPr>
          <p:cNvSpPr>
            <a:spLocks noGrp="1"/>
          </p:cNvSpPr>
          <p:nvPr>
            <p:ph type="body" sz="quarter" idx="65" hasCustomPrompt="1"/>
          </p:nvPr>
        </p:nvSpPr>
        <p:spPr>
          <a:xfrm>
            <a:off x="4508659" y="2387135"/>
            <a:ext cx="3815400"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
        <p:nvSpPr>
          <p:cNvPr id="44" name="Picture Placeholder 5">
            <a:extLst>
              <a:ext uri="{FF2B5EF4-FFF2-40B4-BE49-F238E27FC236}">
                <a16:creationId xmlns:a16="http://schemas.microsoft.com/office/drawing/2014/main" id="{5D3F5FFE-2080-405C-B1E0-A714874AC2EF}"/>
              </a:ext>
            </a:extLst>
          </p:cNvPr>
          <p:cNvSpPr>
            <a:spLocks noGrp="1"/>
          </p:cNvSpPr>
          <p:nvPr>
            <p:ph type="pic" sz="quarter" idx="69" hasCustomPrompt="1"/>
          </p:nvPr>
        </p:nvSpPr>
        <p:spPr>
          <a:xfrm>
            <a:off x="8503660" y="836405"/>
            <a:ext cx="3804246" cy="1164125"/>
          </a:xfrm>
          <a:prstGeom prst="rect">
            <a:avLst/>
          </a:prstGeom>
        </p:spPr>
        <p:txBody>
          <a:bodyPr>
            <a:normAutofit/>
          </a:bodyPr>
          <a:lstStyle>
            <a:lvl1pPr marL="0" indent="0">
              <a:lnSpc>
                <a:spcPct val="100000"/>
              </a:lnSpc>
              <a:buNone/>
              <a:defRPr sz="1760">
                <a:solidFill>
                  <a:schemeClr val="tx1"/>
                </a:solidFill>
                <a:latin typeface="+mn-lt"/>
              </a:defRPr>
            </a:lvl1pPr>
          </a:lstStyle>
          <a:p>
            <a:r>
              <a:rPr lang="en-US"/>
              <a:t>Click icon to add picture – Delete as appropriate</a:t>
            </a:r>
            <a:endParaRPr lang="en-GB"/>
          </a:p>
        </p:txBody>
      </p:sp>
      <p:sp>
        <p:nvSpPr>
          <p:cNvPr id="45" name="Text Placeholder 31">
            <a:extLst>
              <a:ext uri="{FF2B5EF4-FFF2-40B4-BE49-F238E27FC236}">
                <a16:creationId xmlns:a16="http://schemas.microsoft.com/office/drawing/2014/main" id="{8E926268-BFE6-481E-8FAF-98F21EA79833}"/>
              </a:ext>
            </a:extLst>
          </p:cNvPr>
          <p:cNvSpPr>
            <a:spLocks noGrp="1"/>
          </p:cNvSpPr>
          <p:nvPr>
            <p:ph type="body" sz="quarter" idx="70" hasCustomPrompt="1"/>
          </p:nvPr>
        </p:nvSpPr>
        <p:spPr>
          <a:xfrm>
            <a:off x="8503664" y="2028192"/>
            <a:ext cx="3804238" cy="279474"/>
          </a:xfrm>
          <a:prstGeom prst="rect">
            <a:avLst/>
          </a:prstGeom>
        </p:spPr>
        <p:txBody>
          <a:bodyPr lIns="0" tIns="0" rIns="0" bIns="0">
            <a:noAutofit/>
          </a:bodyPr>
          <a:lstStyle>
            <a:lvl1pPr marL="0" indent="0">
              <a:lnSpc>
                <a:spcPct val="100000"/>
              </a:lnSpc>
              <a:spcBef>
                <a:spcPts val="0"/>
              </a:spcBef>
              <a:buNone/>
              <a:defRPr sz="1100">
                <a:solidFill>
                  <a:schemeClr val="bg2"/>
                </a:solidFill>
                <a:latin typeface="+mn-lt"/>
              </a:defRPr>
            </a:lvl1pPr>
            <a:lvl2pPr marL="0" indent="0">
              <a:lnSpc>
                <a:spcPct val="100000"/>
              </a:lnSpc>
              <a:spcBef>
                <a:spcPts val="0"/>
              </a:spcBef>
              <a:buNone/>
              <a:defRPr sz="1100">
                <a:solidFill>
                  <a:schemeClr val="bg2"/>
                </a:solidFill>
                <a:latin typeface="+mn-lt"/>
              </a:defRPr>
            </a:lvl2pPr>
            <a:lvl3pPr marL="0" indent="0">
              <a:buNone/>
              <a:defRPr sz="1006"/>
            </a:lvl3pPr>
            <a:lvl4pPr marL="0" indent="0">
              <a:buNone/>
              <a:defRPr sz="880"/>
            </a:lvl4pPr>
            <a:lvl5pPr marL="0" indent="0">
              <a:buNone/>
              <a:defRPr sz="880"/>
            </a:lvl5pPr>
          </a:lstStyle>
          <a:p>
            <a:pPr lvl="0"/>
            <a:r>
              <a:rPr lang="en-US"/>
              <a:t>Name</a:t>
            </a:r>
          </a:p>
          <a:p>
            <a:pPr lvl="1"/>
            <a:r>
              <a:rPr lang="en-US"/>
              <a:t>Title</a:t>
            </a:r>
          </a:p>
        </p:txBody>
      </p:sp>
      <p:sp>
        <p:nvSpPr>
          <p:cNvPr id="46" name="Text Placeholder 31">
            <a:extLst>
              <a:ext uri="{FF2B5EF4-FFF2-40B4-BE49-F238E27FC236}">
                <a16:creationId xmlns:a16="http://schemas.microsoft.com/office/drawing/2014/main" id="{94ADF1AF-CB23-4DDC-ABF6-899FF8D005EF}"/>
              </a:ext>
            </a:extLst>
          </p:cNvPr>
          <p:cNvSpPr>
            <a:spLocks noGrp="1"/>
          </p:cNvSpPr>
          <p:nvPr>
            <p:ph type="body" sz="quarter" idx="71" hasCustomPrompt="1"/>
          </p:nvPr>
        </p:nvSpPr>
        <p:spPr>
          <a:xfrm>
            <a:off x="8503664" y="2387135"/>
            <a:ext cx="3804238" cy="363818"/>
          </a:xfrm>
          <a:prstGeom prst="rect">
            <a:avLst/>
          </a:prstGeom>
        </p:spPr>
        <p:txBody>
          <a:bodyPr lIns="0" tIns="0" rIns="0" bIns="0">
            <a:noAutofit/>
          </a:bodyPr>
          <a:lstStyle>
            <a:lvl1pPr marL="0" indent="0">
              <a:lnSpc>
                <a:spcPct val="100000"/>
              </a:lnSpc>
              <a:spcBef>
                <a:spcPts val="0"/>
              </a:spcBef>
              <a:buNone/>
              <a:defRPr sz="1100">
                <a:solidFill>
                  <a:schemeClr val="tx1"/>
                </a:solidFill>
                <a:latin typeface="+mn-lt"/>
              </a:defRPr>
            </a:lvl1pPr>
            <a:lvl2pPr marL="0" indent="0">
              <a:spcBef>
                <a:spcPts val="0"/>
              </a:spcBef>
              <a:buNone/>
              <a:defRPr sz="1006">
                <a:solidFill>
                  <a:schemeClr val="tx1"/>
                </a:solidFill>
                <a:latin typeface="+mn-lt"/>
              </a:defRPr>
            </a:lvl2pPr>
            <a:lvl3pPr marL="0" indent="0">
              <a:buNone/>
              <a:defRPr sz="1006"/>
            </a:lvl3pPr>
            <a:lvl4pPr marL="0" indent="0">
              <a:buNone/>
              <a:defRPr sz="880"/>
            </a:lvl4pPr>
            <a:lvl5pPr marL="0" indent="0">
              <a:buNone/>
              <a:defRPr sz="880"/>
            </a:lvl5pPr>
          </a:lstStyle>
          <a:p>
            <a:pPr lvl="0"/>
            <a:r>
              <a:rPr lang="en-US"/>
              <a:t>No more than 2 line description</a:t>
            </a:r>
          </a:p>
        </p:txBody>
      </p:sp>
    </p:spTree>
    <p:extLst>
      <p:ext uri="{BB962C8B-B14F-4D97-AF65-F5344CB8AC3E}">
        <p14:creationId xmlns:p14="http://schemas.microsoft.com/office/powerpoint/2010/main" val="3509680969"/>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1" y="402484"/>
            <a:ext cx="12488134" cy="521182"/>
          </a:xfrm>
        </p:spPr>
        <p:txBody>
          <a:bodyPr lIns="0" anchor="t">
            <a:noAutofit/>
          </a:bodyPr>
          <a:lstStyle>
            <a:lvl1pPr>
              <a:defRPr sz="4000">
                <a:solidFill>
                  <a:schemeClr val="tx1"/>
                </a:solidFill>
              </a:defRPr>
            </a:lvl1pPr>
          </a:lstStyle>
          <a:p>
            <a:r>
              <a:rPr lang="en-US"/>
              <a:t>Click to edit title</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5343962"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6834379"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8324796"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5343962"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6834379"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8324796"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5343962"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6834379"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8324796"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2" name="Picture Placeholder 47">
            <a:extLst>
              <a:ext uri="{FF2B5EF4-FFF2-40B4-BE49-F238E27FC236}">
                <a16:creationId xmlns:a16="http://schemas.microsoft.com/office/drawing/2014/main" id="{0228AF0A-49CA-4A2D-BCF9-599CE1201531}"/>
              </a:ext>
            </a:extLst>
          </p:cNvPr>
          <p:cNvSpPr>
            <a:spLocks noGrp="1"/>
          </p:cNvSpPr>
          <p:nvPr>
            <p:ph type="pic" sz="quarter" idx="36" hasCustomPrompt="1"/>
          </p:nvPr>
        </p:nvSpPr>
        <p:spPr>
          <a:xfrm>
            <a:off x="872711"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3" name="Picture Placeholder 47">
            <a:extLst>
              <a:ext uri="{FF2B5EF4-FFF2-40B4-BE49-F238E27FC236}">
                <a16:creationId xmlns:a16="http://schemas.microsoft.com/office/drawing/2014/main" id="{ADBDB918-ED2A-4C48-81A8-14ABBF058471}"/>
              </a:ext>
            </a:extLst>
          </p:cNvPr>
          <p:cNvSpPr>
            <a:spLocks noGrp="1"/>
          </p:cNvSpPr>
          <p:nvPr>
            <p:ph type="pic" sz="quarter" idx="37" hasCustomPrompt="1"/>
          </p:nvPr>
        </p:nvSpPr>
        <p:spPr>
          <a:xfrm>
            <a:off x="2363128"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4" name="Picture Placeholder 47">
            <a:extLst>
              <a:ext uri="{FF2B5EF4-FFF2-40B4-BE49-F238E27FC236}">
                <a16:creationId xmlns:a16="http://schemas.microsoft.com/office/drawing/2014/main" id="{994E03D5-585B-43CC-974C-8ECD87072C3D}"/>
              </a:ext>
            </a:extLst>
          </p:cNvPr>
          <p:cNvSpPr>
            <a:spLocks noGrp="1"/>
          </p:cNvSpPr>
          <p:nvPr>
            <p:ph type="pic" sz="quarter" idx="38" hasCustomPrompt="1"/>
          </p:nvPr>
        </p:nvSpPr>
        <p:spPr>
          <a:xfrm>
            <a:off x="3853545"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5" name="Picture Placeholder 47">
            <a:extLst>
              <a:ext uri="{FF2B5EF4-FFF2-40B4-BE49-F238E27FC236}">
                <a16:creationId xmlns:a16="http://schemas.microsoft.com/office/drawing/2014/main" id="{2AC7FAF1-C347-409A-9FDB-8B57C60FCD8C}"/>
              </a:ext>
            </a:extLst>
          </p:cNvPr>
          <p:cNvSpPr>
            <a:spLocks noGrp="1"/>
          </p:cNvSpPr>
          <p:nvPr>
            <p:ph type="pic" sz="quarter" idx="39" hasCustomPrompt="1"/>
          </p:nvPr>
        </p:nvSpPr>
        <p:spPr>
          <a:xfrm>
            <a:off x="872711"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6" name="Picture Placeholder 47">
            <a:extLst>
              <a:ext uri="{FF2B5EF4-FFF2-40B4-BE49-F238E27FC236}">
                <a16:creationId xmlns:a16="http://schemas.microsoft.com/office/drawing/2014/main" id="{F8EE86DA-21A0-499C-A309-EF718518002E}"/>
              </a:ext>
            </a:extLst>
          </p:cNvPr>
          <p:cNvSpPr>
            <a:spLocks noGrp="1"/>
          </p:cNvSpPr>
          <p:nvPr>
            <p:ph type="pic" sz="quarter" idx="40" hasCustomPrompt="1"/>
          </p:nvPr>
        </p:nvSpPr>
        <p:spPr>
          <a:xfrm>
            <a:off x="2363128"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47" name="Picture Placeholder 47">
            <a:extLst>
              <a:ext uri="{FF2B5EF4-FFF2-40B4-BE49-F238E27FC236}">
                <a16:creationId xmlns:a16="http://schemas.microsoft.com/office/drawing/2014/main" id="{EFBD0E15-6DCB-42C6-A840-89628F173383}"/>
              </a:ext>
            </a:extLst>
          </p:cNvPr>
          <p:cNvSpPr>
            <a:spLocks noGrp="1"/>
          </p:cNvSpPr>
          <p:nvPr>
            <p:ph type="pic" sz="quarter" idx="41" hasCustomPrompt="1"/>
          </p:nvPr>
        </p:nvSpPr>
        <p:spPr>
          <a:xfrm>
            <a:off x="3853545"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2" name="Picture Placeholder 47">
            <a:extLst>
              <a:ext uri="{FF2B5EF4-FFF2-40B4-BE49-F238E27FC236}">
                <a16:creationId xmlns:a16="http://schemas.microsoft.com/office/drawing/2014/main" id="{C0BC2674-718C-4C72-9705-F5BFDEC027FA}"/>
              </a:ext>
            </a:extLst>
          </p:cNvPr>
          <p:cNvSpPr>
            <a:spLocks noGrp="1"/>
          </p:cNvSpPr>
          <p:nvPr>
            <p:ph type="pic" sz="quarter" idx="42" hasCustomPrompt="1"/>
          </p:nvPr>
        </p:nvSpPr>
        <p:spPr>
          <a:xfrm>
            <a:off x="872711"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3" name="Picture Placeholder 47">
            <a:extLst>
              <a:ext uri="{FF2B5EF4-FFF2-40B4-BE49-F238E27FC236}">
                <a16:creationId xmlns:a16="http://schemas.microsoft.com/office/drawing/2014/main" id="{1D499760-AE8A-4A0B-BB86-0B0CCAD95349}"/>
              </a:ext>
            </a:extLst>
          </p:cNvPr>
          <p:cNvSpPr>
            <a:spLocks noGrp="1"/>
          </p:cNvSpPr>
          <p:nvPr>
            <p:ph type="pic" sz="quarter" idx="43" hasCustomPrompt="1"/>
          </p:nvPr>
        </p:nvSpPr>
        <p:spPr>
          <a:xfrm>
            <a:off x="2363128"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4" name="Picture Placeholder 47">
            <a:extLst>
              <a:ext uri="{FF2B5EF4-FFF2-40B4-BE49-F238E27FC236}">
                <a16:creationId xmlns:a16="http://schemas.microsoft.com/office/drawing/2014/main" id="{A26B24AE-B6C0-4DB3-B18A-18A0DDAA3407}"/>
              </a:ext>
            </a:extLst>
          </p:cNvPr>
          <p:cNvSpPr>
            <a:spLocks noGrp="1"/>
          </p:cNvSpPr>
          <p:nvPr>
            <p:ph type="pic" sz="quarter" idx="44" hasCustomPrompt="1"/>
          </p:nvPr>
        </p:nvSpPr>
        <p:spPr>
          <a:xfrm>
            <a:off x="3853545"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cxnSp>
        <p:nvCxnSpPr>
          <p:cNvPr id="4" name="Straight Connector 3">
            <a:extLst>
              <a:ext uri="{FF2B5EF4-FFF2-40B4-BE49-F238E27FC236}">
                <a16:creationId xmlns:a16="http://schemas.microsoft.com/office/drawing/2014/main" id="{E6EE5822-92E3-47F4-BB18-4DC8B6067300}"/>
              </a:ext>
            </a:extLst>
          </p:cNvPr>
          <p:cNvCxnSpPr>
            <a:cxnSpLocks/>
          </p:cNvCxnSpPr>
          <p:nvPr userDrawn="1"/>
        </p:nvCxnSpPr>
        <p:spPr>
          <a:xfrm>
            <a:off x="517544" y="3126226"/>
            <a:ext cx="12399475"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63" name="Picture Placeholder 47">
            <a:extLst>
              <a:ext uri="{FF2B5EF4-FFF2-40B4-BE49-F238E27FC236}">
                <a16:creationId xmlns:a16="http://schemas.microsoft.com/office/drawing/2014/main" id="{088491D8-0C6E-4BB3-82DA-34889B7CB9FF}"/>
              </a:ext>
            </a:extLst>
          </p:cNvPr>
          <p:cNvSpPr>
            <a:spLocks noGrp="1"/>
          </p:cNvSpPr>
          <p:nvPr>
            <p:ph type="pic" sz="quarter" idx="45" hasCustomPrompt="1"/>
          </p:nvPr>
        </p:nvSpPr>
        <p:spPr>
          <a:xfrm>
            <a:off x="9815213"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4" name="Picture Placeholder 47">
            <a:extLst>
              <a:ext uri="{FF2B5EF4-FFF2-40B4-BE49-F238E27FC236}">
                <a16:creationId xmlns:a16="http://schemas.microsoft.com/office/drawing/2014/main" id="{EADDC552-0FBB-4E1D-B825-F37A43DAE27E}"/>
              </a:ext>
            </a:extLst>
          </p:cNvPr>
          <p:cNvSpPr>
            <a:spLocks noGrp="1"/>
          </p:cNvSpPr>
          <p:nvPr>
            <p:ph type="pic" sz="quarter" idx="46" hasCustomPrompt="1"/>
          </p:nvPr>
        </p:nvSpPr>
        <p:spPr>
          <a:xfrm>
            <a:off x="11305626" y="3634785"/>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5" name="Picture Placeholder 47">
            <a:extLst>
              <a:ext uri="{FF2B5EF4-FFF2-40B4-BE49-F238E27FC236}">
                <a16:creationId xmlns:a16="http://schemas.microsoft.com/office/drawing/2014/main" id="{EDD795CA-7477-4BBE-BCE7-B7D7F354DF89}"/>
              </a:ext>
            </a:extLst>
          </p:cNvPr>
          <p:cNvSpPr>
            <a:spLocks noGrp="1"/>
          </p:cNvSpPr>
          <p:nvPr>
            <p:ph type="pic" sz="quarter" idx="47" hasCustomPrompt="1"/>
          </p:nvPr>
        </p:nvSpPr>
        <p:spPr>
          <a:xfrm>
            <a:off x="9815213"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6" name="Picture Placeholder 47">
            <a:extLst>
              <a:ext uri="{FF2B5EF4-FFF2-40B4-BE49-F238E27FC236}">
                <a16:creationId xmlns:a16="http://schemas.microsoft.com/office/drawing/2014/main" id="{6EEC5098-E01B-480A-B7EC-1F725E74BA2A}"/>
              </a:ext>
            </a:extLst>
          </p:cNvPr>
          <p:cNvSpPr>
            <a:spLocks noGrp="1"/>
          </p:cNvSpPr>
          <p:nvPr>
            <p:ph type="pic" sz="quarter" idx="48" hasCustomPrompt="1"/>
          </p:nvPr>
        </p:nvSpPr>
        <p:spPr>
          <a:xfrm>
            <a:off x="11305626" y="4428252"/>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7" name="Picture Placeholder 47">
            <a:extLst>
              <a:ext uri="{FF2B5EF4-FFF2-40B4-BE49-F238E27FC236}">
                <a16:creationId xmlns:a16="http://schemas.microsoft.com/office/drawing/2014/main" id="{141BC080-FF19-4274-8590-0B5CFEC6E071}"/>
              </a:ext>
            </a:extLst>
          </p:cNvPr>
          <p:cNvSpPr>
            <a:spLocks noGrp="1"/>
          </p:cNvSpPr>
          <p:nvPr>
            <p:ph type="pic" sz="quarter" idx="49" hasCustomPrompt="1"/>
          </p:nvPr>
        </p:nvSpPr>
        <p:spPr>
          <a:xfrm>
            <a:off x="9815213"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8" name="Picture Placeholder 47">
            <a:extLst>
              <a:ext uri="{FF2B5EF4-FFF2-40B4-BE49-F238E27FC236}">
                <a16:creationId xmlns:a16="http://schemas.microsoft.com/office/drawing/2014/main" id="{BF3AF632-3668-4723-A95F-C2447DAD8076}"/>
              </a:ext>
            </a:extLst>
          </p:cNvPr>
          <p:cNvSpPr>
            <a:spLocks noGrp="1"/>
          </p:cNvSpPr>
          <p:nvPr>
            <p:ph type="pic" sz="quarter" idx="50" hasCustomPrompt="1"/>
          </p:nvPr>
        </p:nvSpPr>
        <p:spPr>
          <a:xfrm>
            <a:off x="11305626" y="5240129"/>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69" name="Picture Placeholder 47">
            <a:extLst>
              <a:ext uri="{FF2B5EF4-FFF2-40B4-BE49-F238E27FC236}">
                <a16:creationId xmlns:a16="http://schemas.microsoft.com/office/drawing/2014/main" id="{47E80444-EE29-424A-ABC6-7143C18DA05E}"/>
              </a:ext>
            </a:extLst>
          </p:cNvPr>
          <p:cNvSpPr>
            <a:spLocks noGrp="1"/>
          </p:cNvSpPr>
          <p:nvPr>
            <p:ph type="pic" sz="quarter" idx="51" hasCustomPrompt="1"/>
          </p:nvPr>
        </p:nvSpPr>
        <p:spPr>
          <a:xfrm>
            <a:off x="5343962"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0" name="Picture Placeholder 47">
            <a:extLst>
              <a:ext uri="{FF2B5EF4-FFF2-40B4-BE49-F238E27FC236}">
                <a16:creationId xmlns:a16="http://schemas.microsoft.com/office/drawing/2014/main" id="{CD158A86-F328-4517-9087-AC8E938C9336}"/>
              </a:ext>
            </a:extLst>
          </p:cNvPr>
          <p:cNvSpPr>
            <a:spLocks noGrp="1"/>
          </p:cNvSpPr>
          <p:nvPr>
            <p:ph type="pic" sz="quarter" idx="52" hasCustomPrompt="1"/>
          </p:nvPr>
        </p:nvSpPr>
        <p:spPr>
          <a:xfrm>
            <a:off x="6834379"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1" name="Picture Placeholder 47">
            <a:extLst>
              <a:ext uri="{FF2B5EF4-FFF2-40B4-BE49-F238E27FC236}">
                <a16:creationId xmlns:a16="http://schemas.microsoft.com/office/drawing/2014/main" id="{71225C79-9A0B-40F9-A055-4844E6811605}"/>
              </a:ext>
            </a:extLst>
          </p:cNvPr>
          <p:cNvSpPr>
            <a:spLocks noGrp="1"/>
          </p:cNvSpPr>
          <p:nvPr>
            <p:ph type="pic" sz="quarter" idx="53" hasCustomPrompt="1"/>
          </p:nvPr>
        </p:nvSpPr>
        <p:spPr>
          <a:xfrm>
            <a:off x="8324796"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5" name="Picture Placeholder 47">
            <a:extLst>
              <a:ext uri="{FF2B5EF4-FFF2-40B4-BE49-F238E27FC236}">
                <a16:creationId xmlns:a16="http://schemas.microsoft.com/office/drawing/2014/main" id="{69744D2D-2818-4524-B20F-39BF1C71A76A}"/>
              </a:ext>
            </a:extLst>
          </p:cNvPr>
          <p:cNvSpPr>
            <a:spLocks noGrp="1"/>
          </p:cNvSpPr>
          <p:nvPr>
            <p:ph type="pic" sz="quarter" idx="54" hasCustomPrompt="1"/>
          </p:nvPr>
        </p:nvSpPr>
        <p:spPr>
          <a:xfrm>
            <a:off x="872711"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6" name="Picture Placeholder 47">
            <a:extLst>
              <a:ext uri="{FF2B5EF4-FFF2-40B4-BE49-F238E27FC236}">
                <a16:creationId xmlns:a16="http://schemas.microsoft.com/office/drawing/2014/main" id="{370D2F3A-81CD-4D12-866E-B6D3FA4597CF}"/>
              </a:ext>
            </a:extLst>
          </p:cNvPr>
          <p:cNvSpPr>
            <a:spLocks noGrp="1"/>
          </p:cNvSpPr>
          <p:nvPr>
            <p:ph type="pic" sz="quarter" idx="55" hasCustomPrompt="1"/>
          </p:nvPr>
        </p:nvSpPr>
        <p:spPr>
          <a:xfrm>
            <a:off x="2363128"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7" name="Picture Placeholder 47">
            <a:extLst>
              <a:ext uri="{FF2B5EF4-FFF2-40B4-BE49-F238E27FC236}">
                <a16:creationId xmlns:a16="http://schemas.microsoft.com/office/drawing/2014/main" id="{9A9B38BC-620E-492C-98F1-EC21E3879D56}"/>
              </a:ext>
            </a:extLst>
          </p:cNvPr>
          <p:cNvSpPr>
            <a:spLocks noGrp="1"/>
          </p:cNvSpPr>
          <p:nvPr>
            <p:ph type="pic" sz="quarter" idx="56" hasCustomPrompt="1"/>
          </p:nvPr>
        </p:nvSpPr>
        <p:spPr>
          <a:xfrm>
            <a:off x="3853545"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8" name="Picture Placeholder 47">
            <a:extLst>
              <a:ext uri="{FF2B5EF4-FFF2-40B4-BE49-F238E27FC236}">
                <a16:creationId xmlns:a16="http://schemas.microsoft.com/office/drawing/2014/main" id="{DE82988B-A3D4-48BA-B0CC-E216B7E21325}"/>
              </a:ext>
            </a:extLst>
          </p:cNvPr>
          <p:cNvSpPr>
            <a:spLocks noGrp="1"/>
          </p:cNvSpPr>
          <p:nvPr>
            <p:ph type="pic" sz="quarter" idx="57" hasCustomPrompt="1"/>
          </p:nvPr>
        </p:nvSpPr>
        <p:spPr>
          <a:xfrm>
            <a:off x="9815213"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sp>
        <p:nvSpPr>
          <p:cNvPr id="79" name="Picture Placeholder 47">
            <a:extLst>
              <a:ext uri="{FF2B5EF4-FFF2-40B4-BE49-F238E27FC236}">
                <a16:creationId xmlns:a16="http://schemas.microsoft.com/office/drawing/2014/main" id="{F46C17F3-1CDA-4D9C-9BD0-74D29B73CF7F}"/>
              </a:ext>
            </a:extLst>
          </p:cNvPr>
          <p:cNvSpPr>
            <a:spLocks noGrp="1"/>
          </p:cNvSpPr>
          <p:nvPr>
            <p:ph type="pic" sz="quarter" idx="58" hasCustomPrompt="1"/>
          </p:nvPr>
        </p:nvSpPr>
        <p:spPr>
          <a:xfrm>
            <a:off x="11305626" y="6074200"/>
            <a:ext cx="1255950" cy="653098"/>
          </a:xfrm>
        </p:spPr>
        <p:txBody>
          <a:bodyPr anchor="ctr">
            <a:normAutofit/>
          </a:bodyPr>
          <a:lstStyle>
            <a:lvl1pPr marL="0" indent="0" algn="ctr">
              <a:buNone/>
              <a:defRPr sz="1320"/>
            </a:lvl1pPr>
          </a:lstStyle>
          <a:p>
            <a:r>
              <a:rPr lang="en-GB"/>
              <a:t>Place logo in bottom left of this </a:t>
            </a:r>
            <a:r>
              <a:rPr lang="en-GB" err="1"/>
              <a:t>guidebox</a:t>
            </a:r>
            <a:r>
              <a:rPr lang="en-GB"/>
              <a:t> </a:t>
            </a:r>
          </a:p>
        </p:txBody>
      </p:sp>
      <p:cxnSp>
        <p:nvCxnSpPr>
          <p:cNvPr id="7" name="Straight Connector 6">
            <a:extLst>
              <a:ext uri="{FF2B5EF4-FFF2-40B4-BE49-F238E27FC236}">
                <a16:creationId xmlns:a16="http://schemas.microsoft.com/office/drawing/2014/main" id="{52ADF1E9-D65B-4BF3-B105-4B4BAF139F90}"/>
              </a:ext>
            </a:extLst>
          </p:cNvPr>
          <p:cNvCxnSpPr/>
          <p:nvPr userDrawn="1"/>
        </p:nvCxnSpPr>
        <p:spPr>
          <a:xfrm>
            <a:off x="12917019" y="3121205"/>
            <a:ext cx="0" cy="189651"/>
          </a:xfrm>
          <a:prstGeom prst="line">
            <a:avLst/>
          </a:prstGeom>
          <a:ln w="12700">
            <a:solidFill>
              <a:schemeClr val="tx2"/>
            </a:solidFill>
            <a:beve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C5245D9F-522B-4C0C-9CBE-4D66331AF058}"/>
              </a:ext>
            </a:extLst>
          </p:cNvPr>
          <p:cNvCxnSpPr/>
          <p:nvPr userDrawn="1"/>
        </p:nvCxnSpPr>
        <p:spPr>
          <a:xfrm>
            <a:off x="523661" y="3121205"/>
            <a:ext cx="0" cy="189651"/>
          </a:xfrm>
          <a:prstGeom prst="line">
            <a:avLst/>
          </a:prstGeom>
          <a:ln w="12700">
            <a:solidFill>
              <a:schemeClr val="tx2"/>
            </a:solidFill>
            <a:bevel/>
          </a:ln>
        </p:spPr>
        <p:style>
          <a:lnRef idx="1">
            <a:schemeClr val="accent1"/>
          </a:lnRef>
          <a:fillRef idx="0">
            <a:schemeClr val="accent1"/>
          </a:fillRef>
          <a:effectRef idx="0">
            <a:schemeClr val="accent1"/>
          </a:effectRef>
          <a:fontRef idx="minor">
            <a:schemeClr val="tx1"/>
          </a:fontRef>
        </p:style>
      </p:cxnSp>
      <p:pic>
        <p:nvPicPr>
          <p:cNvPr id="39" name="Graphic 38">
            <a:extLst>
              <a:ext uri="{FF2B5EF4-FFF2-40B4-BE49-F238E27FC236}">
                <a16:creationId xmlns:a16="http://schemas.microsoft.com/office/drawing/2014/main" id="{B1AB84BE-8E95-49EA-9D66-09AA08CC79E5}"/>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5844717" y="2291228"/>
            <a:ext cx="1750569" cy="648000"/>
          </a:xfrm>
          <a:prstGeom prst="rect">
            <a:avLst/>
          </a:prstGeom>
        </p:spPr>
      </p:pic>
    </p:spTree>
    <p:extLst>
      <p:ext uri="{BB962C8B-B14F-4D97-AF65-F5344CB8AC3E}">
        <p14:creationId xmlns:p14="http://schemas.microsoft.com/office/powerpoint/2010/main" val="406181825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Slide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1" y="402484"/>
            <a:ext cx="12488134" cy="521182"/>
          </a:xfrm>
        </p:spPr>
        <p:txBody>
          <a:bodyPr lIns="0" anchor="t">
            <a:noAutofit/>
          </a:bodyPr>
          <a:lstStyle>
            <a:lvl1pPr>
              <a:defRPr sz="4000">
                <a:solidFill>
                  <a:schemeClr val="tx1"/>
                </a:solidFill>
              </a:defRPr>
            </a:lvl1pPr>
          </a:lstStyle>
          <a:p>
            <a:r>
              <a:rPr lang="en-US"/>
              <a:t>Click to edit title</a:t>
            </a:r>
          </a:p>
        </p:txBody>
      </p:sp>
      <p:sp>
        <p:nvSpPr>
          <p:cNvPr id="48" name="Picture Placeholder 47">
            <a:extLst>
              <a:ext uri="{FF2B5EF4-FFF2-40B4-BE49-F238E27FC236}">
                <a16:creationId xmlns:a16="http://schemas.microsoft.com/office/drawing/2014/main" id="{16E225B1-4D31-4807-9B71-EF649D30C59C}"/>
              </a:ext>
            </a:extLst>
          </p:cNvPr>
          <p:cNvSpPr>
            <a:spLocks noGrp="1"/>
          </p:cNvSpPr>
          <p:nvPr>
            <p:ph type="pic" sz="quarter" idx="15" hasCustomPrompt="1"/>
          </p:nvPr>
        </p:nvSpPr>
        <p:spPr>
          <a:xfrm>
            <a:off x="6699434" y="1292586"/>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9" name="Picture Placeholder 47">
            <a:extLst>
              <a:ext uri="{FF2B5EF4-FFF2-40B4-BE49-F238E27FC236}">
                <a16:creationId xmlns:a16="http://schemas.microsoft.com/office/drawing/2014/main" id="{1B33BCC4-CFFA-4065-9078-DB75C34A2087}"/>
              </a:ext>
            </a:extLst>
          </p:cNvPr>
          <p:cNvSpPr>
            <a:spLocks noGrp="1"/>
          </p:cNvSpPr>
          <p:nvPr>
            <p:ph type="pic" sz="quarter" idx="16" hasCustomPrompt="1"/>
          </p:nvPr>
        </p:nvSpPr>
        <p:spPr>
          <a:xfrm>
            <a:off x="8731421" y="1292586"/>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0" name="Picture Placeholder 47">
            <a:extLst>
              <a:ext uri="{FF2B5EF4-FFF2-40B4-BE49-F238E27FC236}">
                <a16:creationId xmlns:a16="http://schemas.microsoft.com/office/drawing/2014/main" id="{269A8A9A-BC33-49E9-832F-EB5E9A2EECF4}"/>
              </a:ext>
            </a:extLst>
          </p:cNvPr>
          <p:cNvSpPr>
            <a:spLocks noGrp="1"/>
          </p:cNvSpPr>
          <p:nvPr>
            <p:ph type="pic" sz="quarter" idx="17" hasCustomPrompt="1"/>
          </p:nvPr>
        </p:nvSpPr>
        <p:spPr>
          <a:xfrm>
            <a:off x="10768080" y="1292586"/>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1" name="Picture Placeholder 47">
            <a:extLst>
              <a:ext uri="{FF2B5EF4-FFF2-40B4-BE49-F238E27FC236}">
                <a16:creationId xmlns:a16="http://schemas.microsoft.com/office/drawing/2014/main" id="{4B353561-2A1C-4008-920E-B852A4100AFD}"/>
              </a:ext>
            </a:extLst>
          </p:cNvPr>
          <p:cNvSpPr>
            <a:spLocks noGrp="1"/>
          </p:cNvSpPr>
          <p:nvPr>
            <p:ph type="pic" sz="quarter" idx="18" hasCustomPrompt="1"/>
          </p:nvPr>
        </p:nvSpPr>
        <p:spPr>
          <a:xfrm>
            <a:off x="6699434" y="239051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2" name="Picture Placeholder 47">
            <a:extLst>
              <a:ext uri="{FF2B5EF4-FFF2-40B4-BE49-F238E27FC236}">
                <a16:creationId xmlns:a16="http://schemas.microsoft.com/office/drawing/2014/main" id="{75944525-665B-45D2-A0E1-516BB416A823}"/>
              </a:ext>
            </a:extLst>
          </p:cNvPr>
          <p:cNvSpPr>
            <a:spLocks noGrp="1"/>
          </p:cNvSpPr>
          <p:nvPr>
            <p:ph type="pic" sz="quarter" idx="19" hasCustomPrompt="1"/>
          </p:nvPr>
        </p:nvSpPr>
        <p:spPr>
          <a:xfrm>
            <a:off x="8731421" y="239051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3" name="Picture Placeholder 47">
            <a:extLst>
              <a:ext uri="{FF2B5EF4-FFF2-40B4-BE49-F238E27FC236}">
                <a16:creationId xmlns:a16="http://schemas.microsoft.com/office/drawing/2014/main" id="{7045CF4A-75DC-4138-A5BA-2EEE3BD8800B}"/>
              </a:ext>
            </a:extLst>
          </p:cNvPr>
          <p:cNvSpPr>
            <a:spLocks noGrp="1"/>
          </p:cNvSpPr>
          <p:nvPr>
            <p:ph type="pic" sz="quarter" idx="20" hasCustomPrompt="1"/>
          </p:nvPr>
        </p:nvSpPr>
        <p:spPr>
          <a:xfrm>
            <a:off x="10768080" y="239051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6699434" y="348844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8731421" y="348844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10768080" y="348844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6699434" y="4602844"/>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8731421" y="4602844"/>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10768080" y="4602844"/>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6699434" y="5700773"/>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8731421" y="5700773"/>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10768080" y="5700773"/>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36" name="Picture Placeholder 47">
            <a:extLst>
              <a:ext uri="{FF2B5EF4-FFF2-40B4-BE49-F238E27FC236}">
                <a16:creationId xmlns:a16="http://schemas.microsoft.com/office/drawing/2014/main" id="{582D40E1-764D-4EE7-8B9E-3FD0637FA2BE}"/>
              </a:ext>
            </a:extLst>
          </p:cNvPr>
          <p:cNvSpPr>
            <a:spLocks noGrp="1"/>
          </p:cNvSpPr>
          <p:nvPr>
            <p:ph type="pic" sz="quarter" idx="30" hasCustomPrompt="1"/>
          </p:nvPr>
        </p:nvSpPr>
        <p:spPr>
          <a:xfrm>
            <a:off x="671392" y="1292586"/>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37" name="Picture Placeholder 47">
            <a:extLst>
              <a:ext uri="{FF2B5EF4-FFF2-40B4-BE49-F238E27FC236}">
                <a16:creationId xmlns:a16="http://schemas.microsoft.com/office/drawing/2014/main" id="{B0912A95-6E32-4D63-9BC1-CAF27808610B}"/>
              </a:ext>
            </a:extLst>
          </p:cNvPr>
          <p:cNvSpPr>
            <a:spLocks noGrp="1"/>
          </p:cNvSpPr>
          <p:nvPr>
            <p:ph type="pic" sz="quarter" idx="31" hasCustomPrompt="1"/>
          </p:nvPr>
        </p:nvSpPr>
        <p:spPr>
          <a:xfrm>
            <a:off x="2703379" y="1292586"/>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38" name="Picture Placeholder 47">
            <a:extLst>
              <a:ext uri="{FF2B5EF4-FFF2-40B4-BE49-F238E27FC236}">
                <a16:creationId xmlns:a16="http://schemas.microsoft.com/office/drawing/2014/main" id="{D9585B72-1886-45ED-A710-8CBD071ABC73}"/>
              </a:ext>
            </a:extLst>
          </p:cNvPr>
          <p:cNvSpPr>
            <a:spLocks noGrp="1"/>
          </p:cNvSpPr>
          <p:nvPr>
            <p:ph type="pic" sz="quarter" idx="32" hasCustomPrompt="1"/>
          </p:nvPr>
        </p:nvSpPr>
        <p:spPr>
          <a:xfrm>
            <a:off x="4688952" y="1292586"/>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39" name="Picture Placeholder 47">
            <a:extLst>
              <a:ext uri="{FF2B5EF4-FFF2-40B4-BE49-F238E27FC236}">
                <a16:creationId xmlns:a16="http://schemas.microsoft.com/office/drawing/2014/main" id="{4DB71E4B-64F5-49F2-B0C1-49115E134DDE}"/>
              </a:ext>
            </a:extLst>
          </p:cNvPr>
          <p:cNvSpPr>
            <a:spLocks noGrp="1"/>
          </p:cNvSpPr>
          <p:nvPr>
            <p:ph type="pic" sz="quarter" idx="33" hasCustomPrompt="1"/>
          </p:nvPr>
        </p:nvSpPr>
        <p:spPr>
          <a:xfrm>
            <a:off x="671392" y="239051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0" name="Picture Placeholder 47">
            <a:extLst>
              <a:ext uri="{FF2B5EF4-FFF2-40B4-BE49-F238E27FC236}">
                <a16:creationId xmlns:a16="http://schemas.microsoft.com/office/drawing/2014/main" id="{3F5B4788-BC29-4105-A900-81C8515119F8}"/>
              </a:ext>
            </a:extLst>
          </p:cNvPr>
          <p:cNvSpPr>
            <a:spLocks noGrp="1"/>
          </p:cNvSpPr>
          <p:nvPr>
            <p:ph type="pic" sz="quarter" idx="34" hasCustomPrompt="1"/>
          </p:nvPr>
        </p:nvSpPr>
        <p:spPr>
          <a:xfrm>
            <a:off x="2703379" y="239051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1" name="Picture Placeholder 47">
            <a:extLst>
              <a:ext uri="{FF2B5EF4-FFF2-40B4-BE49-F238E27FC236}">
                <a16:creationId xmlns:a16="http://schemas.microsoft.com/office/drawing/2014/main" id="{005CCCC5-E734-4582-82D4-97A4A47DF24A}"/>
              </a:ext>
            </a:extLst>
          </p:cNvPr>
          <p:cNvSpPr>
            <a:spLocks noGrp="1"/>
          </p:cNvSpPr>
          <p:nvPr>
            <p:ph type="pic" sz="quarter" idx="35" hasCustomPrompt="1"/>
          </p:nvPr>
        </p:nvSpPr>
        <p:spPr>
          <a:xfrm>
            <a:off x="4688952" y="239051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2" name="Picture Placeholder 47">
            <a:extLst>
              <a:ext uri="{FF2B5EF4-FFF2-40B4-BE49-F238E27FC236}">
                <a16:creationId xmlns:a16="http://schemas.microsoft.com/office/drawing/2014/main" id="{0228AF0A-49CA-4A2D-BCF9-599CE1201531}"/>
              </a:ext>
            </a:extLst>
          </p:cNvPr>
          <p:cNvSpPr>
            <a:spLocks noGrp="1"/>
          </p:cNvSpPr>
          <p:nvPr>
            <p:ph type="pic" sz="quarter" idx="36" hasCustomPrompt="1"/>
          </p:nvPr>
        </p:nvSpPr>
        <p:spPr>
          <a:xfrm>
            <a:off x="671392" y="348844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3" name="Picture Placeholder 47">
            <a:extLst>
              <a:ext uri="{FF2B5EF4-FFF2-40B4-BE49-F238E27FC236}">
                <a16:creationId xmlns:a16="http://schemas.microsoft.com/office/drawing/2014/main" id="{ADBDB918-ED2A-4C48-81A8-14ABBF058471}"/>
              </a:ext>
            </a:extLst>
          </p:cNvPr>
          <p:cNvSpPr>
            <a:spLocks noGrp="1"/>
          </p:cNvSpPr>
          <p:nvPr>
            <p:ph type="pic" sz="quarter" idx="37" hasCustomPrompt="1"/>
          </p:nvPr>
        </p:nvSpPr>
        <p:spPr>
          <a:xfrm>
            <a:off x="2703379" y="348844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4" name="Picture Placeholder 47">
            <a:extLst>
              <a:ext uri="{FF2B5EF4-FFF2-40B4-BE49-F238E27FC236}">
                <a16:creationId xmlns:a16="http://schemas.microsoft.com/office/drawing/2014/main" id="{994E03D5-585B-43CC-974C-8ECD87072C3D}"/>
              </a:ext>
            </a:extLst>
          </p:cNvPr>
          <p:cNvSpPr>
            <a:spLocks noGrp="1"/>
          </p:cNvSpPr>
          <p:nvPr>
            <p:ph type="pic" sz="quarter" idx="38" hasCustomPrompt="1"/>
          </p:nvPr>
        </p:nvSpPr>
        <p:spPr>
          <a:xfrm>
            <a:off x="4688952" y="3488448"/>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5" name="Picture Placeholder 47">
            <a:extLst>
              <a:ext uri="{FF2B5EF4-FFF2-40B4-BE49-F238E27FC236}">
                <a16:creationId xmlns:a16="http://schemas.microsoft.com/office/drawing/2014/main" id="{2AC7FAF1-C347-409A-9FDB-8B57C60FCD8C}"/>
              </a:ext>
            </a:extLst>
          </p:cNvPr>
          <p:cNvSpPr>
            <a:spLocks noGrp="1"/>
          </p:cNvSpPr>
          <p:nvPr>
            <p:ph type="pic" sz="quarter" idx="39" hasCustomPrompt="1"/>
          </p:nvPr>
        </p:nvSpPr>
        <p:spPr>
          <a:xfrm>
            <a:off x="671392" y="4602844"/>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6" name="Picture Placeholder 47">
            <a:extLst>
              <a:ext uri="{FF2B5EF4-FFF2-40B4-BE49-F238E27FC236}">
                <a16:creationId xmlns:a16="http://schemas.microsoft.com/office/drawing/2014/main" id="{F8EE86DA-21A0-499C-A309-EF718518002E}"/>
              </a:ext>
            </a:extLst>
          </p:cNvPr>
          <p:cNvSpPr>
            <a:spLocks noGrp="1"/>
          </p:cNvSpPr>
          <p:nvPr>
            <p:ph type="pic" sz="quarter" idx="40" hasCustomPrompt="1"/>
          </p:nvPr>
        </p:nvSpPr>
        <p:spPr>
          <a:xfrm>
            <a:off x="2703379" y="4602844"/>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47" name="Picture Placeholder 47">
            <a:extLst>
              <a:ext uri="{FF2B5EF4-FFF2-40B4-BE49-F238E27FC236}">
                <a16:creationId xmlns:a16="http://schemas.microsoft.com/office/drawing/2014/main" id="{EFBD0E15-6DCB-42C6-A840-89628F173383}"/>
              </a:ext>
            </a:extLst>
          </p:cNvPr>
          <p:cNvSpPr>
            <a:spLocks noGrp="1"/>
          </p:cNvSpPr>
          <p:nvPr>
            <p:ph type="pic" sz="quarter" idx="41" hasCustomPrompt="1"/>
          </p:nvPr>
        </p:nvSpPr>
        <p:spPr>
          <a:xfrm>
            <a:off x="4688952" y="4602844"/>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72" name="Picture Placeholder 47">
            <a:extLst>
              <a:ext uri="{FF2B5EF4-FFF2-40B4-BE49-F238E27FC236}">
                <a16:creationId xmlns:a16="http://schemas.microsoft.com/office/drawing/2014/main" id="{C0BC2674-718C-4C72-9705-F5BFDEC027FA}"/>
              </a:ext>
            </a:extLst>
          </p:cNvPr>
          <p:cNvSpPr>
            <a:spLocks noGrp="1"/>
          </p:cNvSpPr>
          <p:nvPr>
            <p:ph type="pic" sz="quarter" idx="42" hasCustomPrompt="1"/>
          </p:nvPr>
        </p:nvSpPr>
        <p:spPr>
          <a:xfrm>
            <a:off x="671392" y="5700773"/>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73" name="Picture Placeholder 47">
            <a:extLst>
              <a:ext uri="{FF2B5EF4-FFF2-40B4-BE49-F238E27FC236}">
                <a16:creationId xmlns:a16="http://schemas.microsoft.com/office/drawing/2014/main" id="{1D499760-AE8A-4A0B-BB86-0B0CCAD95349}"/>
              </a:ext>
            </a:extLst>
          </p:cNvPr>
          <p:cNvSpPr>
            <a:spLocks noGrp="1"/>
          </p:cNvSpPr>
          <p:nvPr>
            <p:ph type="pic" sz="quarter" idx="43" hasCustomPrompt="1"/>
          </p:nvPr>
        </p:nvSpPr>
        <p:spPr>
          <a:xfrm>
            <a:off x="2703379" y="5700773"/>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
        <p:nvSpPr>
          <p:cNvPr id="74" name="Picture Placeholder 47">
            <a:extLst>
              <a:ext uri="{FF2B5EF4-FFF2-40B4-BE49-F238E27FC236}">
                <a16:creationId xmlns:a16="http://schemas.microsoft.com/office/drawing/2014/main" id="{A26B24AE-B6C0-4DB3-B18A-18A0DDAA3407}"/>
              </a:ext>
            </a:extLst>
          </p:cNvPr>
          <p:cNvSpPr>
            <a:spLocks noGrp="1"/>
          </p:cNvSpPr>
          <p:nvPr>
            <p:ph type="pic" sz="quarter" idx="44" hasCustomPrompt="1"/>
          </p:nvPr>
        </p:nvSpPr>
        <p:spPr>
          <a:xfrm>
            <a:off x="4688952" y="5700773"/>
            <a:ext cx="1801947" cy="937019"/>
          </a:xfrm>
        </p:spPr>
        <p:txBody>
          <a:bodyPr anchor="ctr">
            <a:normAutofit/>
          </a:bodyPr>
          <a:lstStyle>
            <a:lvl1pPr marL="0" indent="0" algn="ctr">
              <a:buNone/>
              <a:defRPr sz="1257"/>
            </a:lvl1pPr>
          </a:lstStyle>
          <a:p>
            <a:r>
              <a:rPr lang="en-GB"/>
              <a:t>Place logo in bottom left of this </a:t>
            </a:r>
            <a:r>
              <a:rPr lang="en-GB" err="1"/>
              <a:t>guidebox</a:t>
            </a:r>
            <a:r>
              <a:rPr lang="en-GB"/>
              <a:t> </a:t>
            </a:r>
          </a:p>
        </p:txBody>
      </p:sp>
    </p:spTree>
    <p:extLst>
      <p:ext uri="{BB962C8B-B14F-4D97-AF65-F5344CB8AC3E}">
        <p14:creationId xmlns:p14="http://schemas.microsoft.com/office/powerpoint/2010/main" val="3302750480"/>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Image &amp; 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719887" y="393867"/>
            <a:ext cx="6216729" cy="963038"/>
          </a:xfrm>
        </p:spPr>
        <p:txBody>
          <a:bodyPr lIns="0" anchor="t">
            <a:noAutofit/>
          </a:bodyPr>
          <a:lstStyle>
            <a:lvl1pPr>
              <a:defRPr sz="4022"/>
            </a:lvl1pPr>
          </a:lstStyle>
          <a:p>
            <a:r>
              <a:rPr lang="en-US"/>
              <a:t>Click to edit title</a:t>
            </a:r>
          </a:p>
        </p:txBody>
      </p:sp>
      <p:sp>
        <p:nvSpPr>
          <p:cNvPr id="4" name="Picture Placeholder 3">
            <a:extLst>
              <a:ext uri="{FF2B5EF4-FFF2-40B4-BE49-F238E27FC236}">
                <a16:creationId xmlns:a16="http://schemas.microsoft.com/office/drawing/2014/main" id="{1676BA19-8682-4F84-954F-FD7060F5830B}"/>
              </a:ext>
            </a:extLst>
          </p:cNvPr>
          <p:cNvSpPr>
            <a:spLocks noGrp="1"/>
          </p:cNvSpPr>
          <p:nvPr>
            <p:ph type="pic" sz="quarter" idx="14" hasCustomPrompt="1"/>
          </p:nvPr>
        </p:nvSpPr>
        <p:spPr>
          <a:xfrm>
            <a:off x="1" y="6"/>
            <a:ext cx="6216729" cy="5193613"/>
          </a:xfrm>
        </p:spPr>
        <p:txBody>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9" name="Rectangle 8">
            <a:extLst>
              <a:ext uri="{FF2B5EF4-FFF2-40B4-BE49-F238E27FC236}">
                <a16:creationId xmlns:a16="http://schemas.microsoft.com/office/drawing/2014/main" id="{5393C899-FB73-4D9A-BF73-6F3DA844C466}"/>
              </a:ext>
            </a:extLst>
          </p:cNvPr>
          <p:cNvSpPr/>
          <p:nvPr userDrawn="1"/>
        </p:nvSpPr>
        <p:spPr>
          <a:xfrm>
            <a:off x="0" y="5193614"/>
            <a:ext cx="9862722" cy="169186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263"/>
          </a:p>
        </p:txBody>
      </p:sp>
      <p:sp>
        <p:nvSpPr>
          <p:cNvPr id="10" name="Text Placeholder 2">
            <a:extLst>
              <a:ext uri="{FF2B5EF4-FFF2-40B4-BE49-F238E27FC236}">
                <a16:creationId xmlns:a16="http://schemas.microsoft.com/office/drawing/2014/main" id="{7B8E39B8-6791-4B41-B886-CFB08E3C432F}"/>
              </a:ext>
            </a:extLst>
          </p:cNvPr>
          <p:cNvSpPr>
            <a:spLocks noGrp="1"/>
          </p:cNvSpPr>
          <p:nvPr>
            <p:ph idx="15" hasCustomPrompt="1"/>
          </p:nvPr>
        </p:nvSpPr>
        <p:spPr>
          <a:xfrm>
            <a:off x="594316" y="5921511"/>
            <a:ext cx="8809382" cy="766367"/>
          </a:xfrm>
          <a:prstGeom prst="rect">
            <a:avLst/>
          </a:prstGeom>
        </p:spPr>
        <p:txBody>
          <a:bodyPr vert="horz" lIns="0" tIns="0" rIns="0" bIns="0" rtlCol="0">
            <a:normAutofit/>
          </a:bodyPr>
          <a:lstStyle>
            <a:lvl1pPr marL="0" indent="0">
              <a:lnSpc>
                <a:spcPct val="100000"/>
              </a:lnSpc>
              <a:buNone/>
              <a:defRPr sz="2400">
                <a:solidFill>
                  <a:schemeClr val="bg1"/>
                </a:solidFill>
              </a:defRPr>
            </a:lvl1pPr>
          </a:lstStyle>
          <a:p>
            <a:pPr lvl="0"/>
            <a:r>
              <a:rPr lang="en-US"/>
              <a:t>This is space for a quote. 2 lines Maximum</a:t>
            </a:r>
          </a:p>
        </p:txBody>
      </p:sp>
      <p:grpSp>
        <p:nvGrpSpPr>
          <p:cNvPr id="15" name="Group 14">
            <a:extLst>
              <a:ext uri="{FF2B5EF4-FFF2-40B4-BE49-F238E27FC236}">
                <a16:creationId xmlns:a16="http://schemas.microsoft.com/office/drawing/2014/main" id="{0D2BD25A-D558-4BA4-8875-D8F21179904A}"/>
              </a:ext>
            </a:extLst>
          </p:cNvPr>
          <p:cNvGrpSpPr/>
          <p:nvPr userDrawn="1"/>
        </p:nvGrpSpPr>
        <p:grpSpPr>
          <a:xfrm>
            <a:off x="594316" y="5373005"/>
            <a:ext cx="534763" cy="434959"/>
            <a:chOff x="1781493" y="1713629"/>
            <a:chExt cx="221908" cy="171128"/>
          </a:xfrm>
          <a:solidFill>
            <a:schemeClr val="bg2"/>
          </a:solidFill>
        </p:grpSpPr>
        <p:sp>
          <p:nvSpPr>
            <p:cNvPr id="18" name="Freeform 26">
              <a:extLst>
                <a:ext uri="{FF2B5EF4-FFF2-40B4-BE49-F238E27FC236}">
                  <a16:creationId xmlns:a16="http://schemas.microsoft.com/office/drawing/2014/main" id="{4E8B9DB8-DE96-45B1-A119-4C3B2BEB96F1}"/>
                </a:ext>
              </a:extLst>
            </p:cNvPr>
            <p:cNvSpPr/>
            <p:nvPr/>
          </p:nvSpPr>
          <p:spPr>
            <a:xfrm>
              <a:off x="1781493" y="1713629"/>
              <a:ext cx="100464" cy="171128"/>
            </a:xfrm>
            <a:custGeom>
              <a:avLst/>
              <a:gdLst>
                <a:gd name="connsiteX0" fmla="*/ 0 w 100464"/>
                <a:gd name="connsiteY0" fmla="*/ 0 h 171128"/>
                <a:gd name="connsiteX1" fmla="*/ 100463 w 100464"/>
                <a:gd name="connsiteY1" fmla="*/ 100463 h 171128"/>
                <a:gd name="connsiteX2" fmla="*/ 100464 w 100464"/>
                <a:gd name="connsiteY2" fmla="*/ 100463 h 171128"/>
                <a:gd name="connsiteX3" fmla="*/ 100464 w 100464"/>
                <a:gd name="connsiteY3" fmla="*/ 171128 h 171128"/>
                <a:gd name="connsiteX4" fmla="*/ 1 w 100464"/>
                <a:gd name="connsiteY4" fmla="*/ 171128 h 171128"/>
                <a:gd name="connsiteX5" fmla="*/ 1 w 100464"/>
                <a:gd name="connsiteY5" fmla="*/ 100463 h 171128"/>
                <a:gd name="connsiteX6" fmla="*/ 0 w 100464"/>
                <a:gd name="connsiteY6" fmla="*/ 100463 h 171128"/>
                <a:gd name="connsiteX7" fmla="*/ 0 w 100464"/>
                <a:gd name="connsiteY7" fmla="*/ 0 h 171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464" h="171128">
                  <a:moveTo>
                    <a:pt x="0" y="0"/>
                  </a:moveTo>
                  <a:lnTo>
                    <a:pt x="100463" y="100463"/>
                  </a:lnTo>
                  <a:lnTo>
                    <a:pt x="100464" y="100463"/>
                  </a:lnTo>
                  <a:lnTo>
                    <a:pt x="100464" y="171128"/>
                  </a:lnTo>
                  <a:lnTo>
                    <a:pt x="1" y="171128"/>
                  </a:lnTo>
                  <a:lnTo>
                    <a:pt x="1" y="100463"/>
                  </a:lnTo>
                  <a:lnTo>
                    <a:pt x="0" y="10046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32">
                <a:solidFill>
                  <a:schemeClr val="tx1"/>
                </a:solidFill>
              </a:endParaRPr>
            </a:p>
          </p:txBody>
        </p:sp>
        <p:sp>
          <p:nvSpPr>
            <p:cNvPr id="19" name="Freeform 31">
              <a:extLst>
                <a:ext uri="{FF2B5EF4-FFF2-40B4-BE49-F238E27FC236}">
                  <a16:creationId xmlns:a16="http://schemas.microsoft.com/office/drawing/2014/main" id="{8C169A76-AEB7-4C93-8D27-D7EEB150338A}"/>
                </a:ext>
              </a:extLst>
            </p:cNvPr>
            <p:cNvSpPr/>
            <p:nvPr/>
          </p:nvSpPr>
          <p:spPr>
            <a:xfrm>
              <a:off x="1902937" y="1713629"/>
              <a:ext cx="100464" cy="171128"/>
            </a:xfrm>
            <a:custGeom>
              <a:avLst/>
              <a:gdLst>
                <a:gd name="connsiteX0" fmla="*/ 0 w 100464"/>
                <a:gd name="connsiteY0" fmla="*/ 0 h 171128"/>
                <a:gd name="connsiteX1" fmla="*/ 100463 w 100464"/>
                <a:gd name="connsiteY1" fmla="*/ 100463 h 171128"/>
                <a:gd name="connsiteX2" fmla="*/ 100464 w 100464"/>
                <a:gd name="connsiteY2" fmla="*/ 100463 h 171128"/>
                <a:gd name="connsiteX3" fmla="*/ 100464 w 100464"/>
                <a:gd name="connsiteY3" fmla="*/ 171128 h 171128"/>
                <a:gd name="connsiteX4" fmla="*/ 1 w 100464"/>
                <a:gd name="connsiteY4" fmla="*/ 171128 h 171128"/>
                <a:gd name="connsiteX5" fmla="*/ 1 w 100464"/>
                <a:gd name="connsiteY5" fmla="*/ 100463 h 171128"/>
                <a:gd name="connsiteX6" fmla="*/ 0 w 100464"/>
                <a:gd name="connsiteY6" fmla="*/ 100463 h 171128"/>
                <a:gd name="connsiteX7" fmla="*/ 0 w 100464"/>
                <a:gd name="connsiteY7" fmla="*/ 0 h 171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464" h="171128">
                  <a:moveTo>
                    <a:pt x="0" y="0"/>
                  </a:moveTo>
                  <a:lnTo>
                    <a:pt x="100463" y="100463"/>
                  </a:lnTo>
                  <a:lnTo>
                    <a:pt x="100464" y="100463"/>
                  </a:lnTo>
                  <a:lnTo>
                    <a:pt x="100464" y="171128"/>
                  </a:lnTo>
                  <a:lnTo>
                    <a:pt x="1" y="171128"/>
                  </a:lnTo>
                  <a:lnTo>
                    <a:pt x="1" y="100463"/>
                  </a:lnTo>
                  <a:lnTo>
                    <a:pt x="0" y="10046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32">
                <a:solidFill>
                  <a:schemeClr val="tx1"/>
                </a:solidFill>
              </a:endParaRPr>
            </a:p>
          </p:txBody>
        </p:sp>
      </p:grpSp>
      <p:grpSp>
        <p:nvGrpSpPr>
          <p:cNvPr id="20" name="Group 19">
            <a:extLst>
              <a:ext uri="{FF2B5EF4-FFF2-40B4-BE49-F238E27FC236}">
                <a16:creationId xmlns:a16="http://schemas.microsoft.com/office/drawing/2014/main" id="{3EDC5A85-D07E-4417-A35C-E2EC7DEC8187}"/>
              </a:ext>
            </a:extLst>
          </p:cNvPr>
          <p:cNvGrpSpPr/>
          <p:nvPr userDrawn="1"/>
        </p:nvGrpSpPr>
        <p:grpSpPr>
          <a:xfrm rot="5400000">
            <a:off x="9403833" y="5004750"/>
            <a:ext cx="644285" cy="644555"/>
            <a:chOff x="-2357192" y="-19349"/>
            <a:chExt cx="644285" cy="644284"/>
          </a:xfrm>
          <a:solidFill>
            <a:schemeClr val="bg2"/>
          </a:solidFill>
        </p:grpSpPr>
        <p:sp>
          <p:nvSpPr>
            <p:cNvPr id="21" name="Rectangle 20">
              <a:extLst>
                <a:ext uri="{FF2B5EF4-FFF2-40B4-BE49-F238E27FC236}">
                  <a16:creationId xmlns:a16="http://schemas.microsoft.com/office/drawing/2014/main" id="{AED49D96-3538-43E1-94FE-204CEF05B639}"/>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F54EBEDA-A7FE-4E06-AC6D-30560313F60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23" name="Content Placeholder 3">
            <a:extLst>
              <a:ext uri="{FF2B5EF4-FFF2-40B4-BE49-F238E27FC236}">
                <a16:creationId xmlns:a16="http://schemas.microsoft.com/office/drawing/2014/main" id="{050CEC0B-08A8-4856-8ADE-203BB27488CF}"/>
              </a:ext>
            </a:extLst>
          </p:cNvPr>
          <p:cNvSpPr>
            <a:spLocks noGrp="1"/>
          </p:cNvSpPr>
          <p:nvPr>
            <p:ph sz="half" idx="2" hasCustomPrompt="1"/>
          </p:nvPr>
        </p:nvSpPr>
        <p:spPr>
          <a:xfrm>
            <a:off x="6719887" y="1669774"/>
            <a:ext cx="6216729" cy="3013544"/>
          </a:xfrm>
        </p:spPr>
        <p:txBody>
          <a:bodyPr lIns="0">
            <a:noAutofit/>
          </a:bodyPr>
          <a:lstStyle>
            <a:lvl1pPr marL="0" indent="0">
              <a:lnSpc>
                <a:spcPct val="100000"/>
              </a:lnSpc>
              <a:spcBef>
                <a:spcPts val="600"/>
              </a:spcBef>
              <a:buFontTx/>
              <a:buNone/>
              <a:defRPr sz="2000">
                <a:latin typeface="+mn-lt"/>
              </a:defRPr>
            </a:lvl1pPr>
            <a:lvl2pPr marL="182563" indent="-182563">
              <a:lnSpc>
                <a:spcPct val="100000"/>
              </a:lnSpc>
              <a:spcBef>
                <a:spcPts val="600"/>
              </a:spcBef>
              <a:buFont typeface="Wingdings" panose="05000000000000000000" pitchFamily="2" charset="2"/>
              <a:buChar char="§"/>
              <a:defRPr sz="1800">
                <a:latin typeface="+mn-lt"/>
              </a:defRPr>
            </a:lvl2pPr>
            <a:lvl3pPr marL="357188" indent="-174625">
              <a:lnSpc>
                <a:spcPct val="100000"/>
              </a:lnSpc>
              <a:spcBef>
                <a:spcPts val="600"/>
              </a:spcBef>
              <a:buFont typeface="Wingdings" panose="05000000000000000000" pitchFamily="2" charset="2"/>
              <a:buChar char="§"/>
              <a:defRPr sz="16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add text</a:t>
            </a:r>
          </a:p>
          <a:p>
            <a:pPr lvl="1"/>
            <a:r>
              <a:rPr lang="en-US"/>
              <a:t>Second level</a:t>
            </a:r>
          </a:p>
          <a:p>
            <a:pPr lvl="2"/>
            <a:r>
              <a:rPr lang="en-US"/>
              <a:t>Third level</a:t>
            </a:r>
          </a:p>
        </p:txBody>
      </p:sp>
    </p:spTree>
    <p:extLst>
      <p:ext uri="{BB962C8B-B14F-4D97-AF65-F5344CB8AC3E}">
        <p14:creationId xmlns:p14="http://schemas.microsoft.com/office/powerpoint/2010/main" val="504049403"/>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5_ Case Study _Logo">
    <p:spTree>
      <p:nvGrpSpPr>
        <p:cNvPr id="1" name=""/>
        <p:cNvGrpSpPr/>
        <p:nvPr/>
      </p:nvGrpSpPr>
      <p:grpSpPr>
        <a:xfrm>
          <a:off x="0" y="0"/>
          <a:ext cx="0" cy="0"/>
          <a:chOff x="0" y="0"/>
          <a:chExt cx="0" cy="0"/>
        </a:xfrm>
      </p:grpSpPr>
      <p:sp>
        <p:nvSpPr>
          <p:cNvPr id="15" name="Content Placeholder 3">
            <a:extLst>
              <a:ext uri="{FF2B5EF4-FFF2-40B4-BE49-F238E27FC236}">
                <a16:creationId xmlns:a16="http://schemas.microsoft.com/office/drawing/2014/main" id="{F26D463F-62F6-4D0F-9FCD-A2CC3B0C0D3D}"/>
              </a:ext>
            </a:extLst>
          </p:cNvPr>
          <p:cNvSpPr>
            <a:spLocks noGrp="1"/>
          </p:cNvSpPr>
          <p:nvPr>
            <p:ph sz="half" idx="2" hasCustomPrompt="1"/>
          </p:nvPr>
        </p:nvSpPr>
        <p:spPr>
          <a:xfrm>
            <a:off x="476709" y="1076904"/>
            <a:ext cx="8410231" cy="1145805"/>
          </a:xfrm>
        </p:spPr>
        <p:txBody>
          <a:bodyPr lIns="0">
            <a:normAutofit/>
          </a:bodyPr>
          <a:lstStyle>
            <a:lvl1pPr marL="0" indent="0">
              <a:lnSpc>
                <a:spcPct val="100000"/>
              </a:lnSpc>
              <a:buFontTx/>
              <a:buNone/>
              <a:defRPr sz="2400">
                <a:latin typeface="+mn-lt"/>
              </a:defRPr>
            </a:lvl1pPr>
            <a:lvl2pPr marL="633263" indent="0">
              <a:buFont typeface="Wingdings" panose="05000000000000000000" pitchFamily="2" charset="2"/>
              <a:buNone/>
              <a:defRPr sz="2263">
                <a:latin typeface="+mn-lt"/>
              </a:defRPr>
            </a:lvl2pPr>
            <a:lvl3pPr marL="1625713" indent="-359188">
              <a:buFont typeface="Wingdings" panose="05000000000000000000" pitchFamily="2" charset="2"/>
              <a:buChar char="§"/>
              <a:defRPr sz="2011">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p:txBody>
      </p:sp>
      <p:sp>
        <p:nvSpPr>
          <p:cNvPr id="6" name="Text Placeholder 5">
            <a:extLst>
              <a:ext uri="{FF2B5EF4-FFF2-40B4-BE49-F238E27FC236}">
                <a16:creationId xmlns:a16="http://schemas.microsoft.com/office/drawing/2014/main" id="{08411C8B-ABE9-48D4-A23F-80A12D884606}"/>
              </a:ext>
            </a:extLst>
          </p:cNvPr>
          <p:cNvSpPr>
            <a:spLocks noGrp="1"/>
          </p:cNvSpPr>
          <p:nvPr>
            <p:ph type="body" sz="quarter" idx="21" hasCustomPrompt="1"/>
          </p:nvPr>
        </p:nvSpPr>
        <p:spPr>
          <a:xfrm>
            <a:off x="472939" y="2492691"/>
            <a:ext cx="6923396" cy="530448"/>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7" name="Text Placeholder 5">
            <a:extLst>
              <a:ext uri="{FF2B5EF4-FFF2-40B4-BE49-F238E27FC236}">
                <a16:creationId xmlns:a16="http://schemas.microsoft.com/office/drawing/2014/main" id="{DC86BC57-5B81-442E-B2F1-EB8233C160C6}"/>
              </a:ext>
            </a:extLst>
          </p:cNvPr>
          <p:cNvSpPr>
            <a:spLocks noGrp="1"/>
          </p:cNvSpPr>
          <p:nvPr>
            <p:ph type="body" sz="quarter" idx="23" hasCustomPrompt="1"/>
          </p:nvPr>
        </p:nvSpPr>
        <p:spPr>
          <a:xfrm>
            <a:off x="7594753" y="2492691"/>
            <a:ext cx="5334608" cy="530448"/>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8" name="Text Placeholder 5">
            <a:extLst>
              <a:ext uri="{FF2B5EF4-FFF2-40B4-BE49-F238E27FC236}">
                <a16:creationId xmlns:a16="http://schemas.microsoft.com/office/drawing/2014/main" id="{0EFBC87F-115C-4FD7-8F6A-0B6785D29224}"/>
              </a:ext>
            </a:extLst>
          </p:cNvPr>
          <p:cNvSpPr>
            <a:spLocks noGrp="1"/>
          </p:cNvSpPr>
          <p:nvPr>
            <p:ph type="body" sz="quarter" idx="24" hasCustomPrompt="1"/>
          </p:nvPr>
        </p:nvSpPr>
        <p:spPr>
          <a:xfrm>
            <a:off x="472939" y="5242165"/>
            <a:ext cx="4058872" cy="530448"/>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9" name="Text Placeholder 5">
            <a:extLst>
              <a:ext uri="{FF2B5EF4-FFF2-40B4-BE49-F238E27FC236}">
                <a16:creationId xmlns:a16="http://schemas.microsoft.com/office/drawing/2014/main" id="{73F0A073-2884-4D81-91D5-9CD4BA6B0E3A}"/>
              </a:ext>
            </a:extLst>
          </p:cNvPr>
          <p:cNvSpPr>
            <a:spLocks noGrp="1"/>
          </p:cNvSpPr>
          <p:nvPr>
            <p:ph type="body" sz="quarter" idx="25" hasCustomPrompt="1"/>
          </p:nvPr>
        </p:nvSpPr>
        <p:spPr>
          <a:xfrm>
            <a:off x="472939" y="336249"/>
            <a:ext cx="6742768" cy="530448"/>
          </a:xfrm>
        </p:spPr>
        <p:txBody>
          <a:bodyPr lIns="0">
            <a:noAutofit/>
          </a:bodyPr>
          <a:lstStyle>
            <a:lvl1pPr marL="0" indent="0">
              <a:buNone/>
              <a:defRPr sz="4000" b="0">
                <a:solidFill>
                  <a:schemeClr val="tx1"/>
                </a:solidFill>
              </a:defRPr>
            </a:lvl1pPr>
            <a:lvl5pPr>
              <a:defRPr/>
            </a:lvl5pPr>
          </a:lstStyle>
          <a:p>
            <a:pPr lvl="0"/>
            <a:r>
              <a:rPr lang="en-US"/>
              <a:t>Click to edit title</a:t>
            </a:r>
            <a:endParaRPr lang="en-GB"/>
          </a:p>
        </p:txBody>
      </p:sp>
      <p:sp>
        <p:nvSpPr>
          <p:cNvPr id="20" name="Picture Placeholder 3">
            <a:extLst>
              <a:ext uri="{FF2B5EF4-FFF2-40B4-BE49-F238E27FC236}">
                <a16:creationId xmlns:a16="http://schemas.microsoft.com/office/drawing/2014/main" id="{7DBCEA75-0CE0-47F4-B2E0-77FE69198A3D}"/>
              </a:ext>
            </a:extLst>
          </p:cNvPr>
          <p:cNvSpPr>
            <a:spLocks noGrp="1"/>
          </p:cNvSpPr>
          <p:nvPr>
            <p:ph type="pic" sz="quarter" idx="13" hasCustomPrompt="1"/>
          </p:nvPr>
        </p:nvSpPr>
        <p:spPr>
          <a:xfrm>
            <a:off x="9398099" y="590920"/>
            <a:ext cx="3264483" cy="1631788"/>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by clicking the icon or dragging into the space. This space is flexible – you may need to crop the photo once inserted by: Picture Format&gt;Crop&gt;use the guides to crop and size your photo.</a:t>
            </a:r>
            <a:endParaRPr lang="en-GB"/>
          </a:p>
          <a:p>
            <a:endParaRPr lang="en-GB"/>
          </a:p>
        </p:txBody>
      </p:sp>
      <p:grpSp>
        <p:nvGrpSpPr>
          <p:cNvPr id="21" name="Group 20">
            <a:extLst>
              <a:ext uri="{FF2B5EF4-FFF2-40B4-BE49-F238E27FC236}">
                <a16:creationId xmlns:a16="http://schemas.microsoft.com/office/drawing/2014/main" id="{5CC71D7B-EA84-44E4-916A-FCD9F5B58C2A}"/>
              </a:ext>
            </a:extLst>
          </p:cNvPr>
          <p:cNvGrpSpPr/>
          <p:nvPr userDrawn="1"/>
        </p:nvGrpSpPr>
        <p:grpSpPr>
          <a:xfrm>
            <a:off x="9210900" y="393700"/>
            <a:ext cx="644285" cy="644555"/>
            <a:chOff x="-2357192" y="-19349"/>
            <a:chExt cx="644285" cy="644284"/>
          </a:xfrm>
          <a:solidFill>
            <a:schemeClr val="bg2"/>
          </a:solidFill>
        </p:grpSpPr>
        <p:sp>
          <p:nvSpPr>
            <p:cNvPr id="22" name="Rectangle 21">
              <a:extLst>
                <a:ext uri="{FF2B5EF4-FFF2-40B4-BE49-F238E27FC236}">
                  <a16:creationId xmlns:a16="http://schemas.microsoft.com/office/drawing/2014/main" id="{75643981-254D-42CD-8B21-6FA464E9F026}"/>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3B2CF1BB-12C1-49FA-937B-48BFBFBD895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5" name="Group 24">
            <a:extLst>
              <a:ext uri="{FF2B5EF4-FFF2-40B4-BE49-F238E27FC236}">
                <a16:creationId xmlns:a16="http://schemas.microsoft.com/office/drawing/2014/main" id="{92F2ECAE-2D6D-4654-95C1-CDC5CAD442EB}"/>
              </a:ext>
            </a:extLst>
          </p:cNvPr>
          <p:cNvGrpSpPr/>
          <p:nvPr userDrawn="1"/>
        </p:nvGrpSpPr>
        <p:grpSpPr>
          <a:xfrm rot="10800000">
            <a:off x="12208403" y="1775246"/>
            <a:ext cx="644285" cy="644555"/>
            <a:chOff x="-2357192" y="-19349"/>
            <a:chExt cx="644285" cy="644284"/>
          </a:xfrm>
          <a:solidFill>
            <a:schemeClr val="tx2"/>
          </a:solidFill>
        </p:grpSpPr>
        <p:sp>
          <p:nvSpPr>
            <p:cNvPr id="26" name="Rectangle 25">
              <a:extLst>
                <a:ext uri="{FF2B5EF4-FFF2-40B4-BE49-F238E27FC236}">
                  <a16:creationId xmlns:a16="http://schemas.microsoft.com/office/drawing/2014/main" id="{8B4542BD-1EA9-4828-B4B9-15B657A12555}"/>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30D606E0-5B03-41F1-A19E-5319C60C108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28" name="Content Placeholder 3">
            <a:extLst>
              <a:ext uri="{FF2B5EF4-FFF2-40B4-BE49-F238E27FC236}">
                <a16:creationId xmlns:a16="http://schemas.microsoft.com/office/drawing/2014/main" id="{D50515FB-0ADB-47E6-BC95-E7F60DF0E4EF}"/>
              </a:ext>
            </a:extLst>
          </p:cNvPr>
          <p:cNvSpPr>
            <a:spLocks noGrp="1"/>
          </p:cNvSpPr>
          <p:nvPr>
            <p:ph sz="half" idx="31" hasCustomPrompt="1"/>
          </p:nvPr>
        </p:nvSpPr>
        <p:spPr>
          <a:xfrm>
            <a:off x="480890" y="3096029"/>
            <a:ext cx="6922272" cy="2053024"/>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4" name="Content Placeholder 3">
            <a:extLst>
              <a:ext uri="{FF2B5EF4-FFF2-40B4-BE49-F238E27FC236}">
                <a16:creationId xmlns:a16="http://schemas.microsoft.com/office/drawing/2014/main" id="{F18367BA-A6D4-432A-929F-FEF93434B71A}"/>
              </a:ext>
            </a:extLst>
          </p:cNvPr>
          <p:cNvSpPr>
            <a:spLocks noGrp="1"/>
          </p:cNvSpPr>
          <p:nvPr>
            <p:ph sz="half" idx="32" hasCustomPrompt="1"/>
          </p:nvPr>
        </p:nvSpPr>
        <p:spPr>
          <a:xfrm>
            <a:off x="7594753" y="3096029"/>
            <a:ext cx="5334608" cy="2053024"/>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5" name="Content Placeholder 3">
            <a:extLst>
              <a:ext uri="{FF2B5EF4-FFF2-40B4-BE49-F238E27FC236}">
                <a16:creationId xmlns:a16="http://schemas.microsoft.com/office/drawing/2014/main" id="{94F5C21C-FA38-48F2-B569-91CFE9F29192}"/>
              </a:ext>
            </a:extLst>
          </p:cNvPr>
          <p:cNvSpPr>
            <a:spLocks noGrp="1"/>
          </p:cNvSpPr>
          <p:nvPr>
            <p:ph sz="half" idx="33" hasCustomPrompt="1"/>
          </p:nvPr>
        </p:nvSpPr>
        <p:spPr>
          <a:xfrm>
            <a:off x="480890" y="5804417"/>
            <a:ext cx="12439396" cy="1001196"/>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Tree>
    <p:extLst>
      <p:ext uri="{BB962C8B-B14F-4D97-AF65-F5344CB8AC3E}">
        <p14:creationId xmlns:p14="http://schemas.microsoft.com/office/powerpoint/2010/main" val="4085553710"/>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 Case Study _1 picture">
    <p:spTree>
      <p:nvGrpSpPr>
        <p:cNvPr id="1" name=""/>
        <p:cNvGrpSpPr/>
        <p:nvPr/>
      </p:nvGrpSpPr>
      <p:grpSpPr>
        <a:xfrm>
          <a:off x="0" y="0"/>
          <a:ext cx="0" cy="0"/>
          <a:chOff x="0" y="0"/>
          <a:chExt cx="0" cy="0"/>
        </a:xfrm>
      </p:grpSpPr>
      <p:sp>
        <p:nvSpPr>
          <p:cNvPr id="15" name="Content Placeholder 3">
            <a:extLst>
              <a:ext uri="{FF2B5EF4-FFF2-40B4-BE49-F238E27FC236}">
                <a16:creationId xmlns:a16="http://schemas.microsoft.com/office/drawing/2014/main" id="{F26D463F-62F6-4D0F-9FCD-A2CC3B0C0D3D}"/>
              </a:ext>
            </a:extLst>
          </p:cNvPr>
          <p:cNvSpPr>
            <a:spLocks noGrp="1"/>
          </p:cNvSpPr>
          <p:nvPr>
            <p:ph sz="half" idx="2" hasCustomPrompt="1"/>
          </p:nvPr>
        </p:nvSpPr>
        <p:spPr>
          <a:xfrm>
            <a:off x="476713" y="1076900"/>
            <a:ext cx="6738997" cy="742362"/>
          </a:xfrm>
        </p:spPr>
        <p:txBody>
          <a:bodyPr lIns="0">
            <a:normAutofit/>
          </a:bodyPr>
          <a:lstStyle>
            <a:lvl1pPr marL="0" indent="0">
              <a:lnSpc>
                <a:spcPct val="100000"/>
              </a:lnSpc>
              <a:buFontTx/>
              <a:buNone/>
              <a:defRPr sz="2400">
                <a:latin typeface="+mn-lt"/>
              </a:defRPr>
            </a:lvl1pPr>
            <a:lvl2pPr marL="633263" indent="0">
              <a:buFont typeface="Wingdings" panose="05000000000000000000" pitchFamily="2" charset="2"/>
              <a:buNone/>
              <a:defRPr sz="2263">
                <a:latin typeface="+mn-lt"/>
              </a:defRPr>
            </a:lvl2pPr>
            <a:lvl3pPr marL="1625713" indent="-359188">
              <a:buFont typeface="Wingdings" panose="05000000000000000000" pitchFamily="2" charset="2"/>
              <a:buChar char="§"/>
              <a:defRPr sz="2011">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p:txBody>
      </p:sp>
      <p:sp>
        <p:nvSpPr>
          <p:cNvPr id="6" name="Text Placeholder 5">
            <a:extLst>
              <a:ext uri="{FF2B5EF4-FFF2-40B4-BE49-F238E27FC236}">
                <a16:creationId xmlns:a16="http://schemas.microsoft.com/office/drawing/2014/main" id="{08411C8B-ABE9-48D4-A23F-80A12D884606}"/>
              </a:ext>
            </a:extLst>
          </p:cNvPr>
          <p:cNvSpPr>
            <a:spLocks noGrp="1"/>
          </p:cNvSpPr>
          <p:nvPr>
            <p:ph type="body" sz="quarter" idx="21" hasCustomPrompt="1"/>
          </p:nvPr>
        </p:nvSpPr>
        <p:spPr>
          <a:xfrm>
            <a:off x="480890" y="2186213"/>
            <a:ext cx="6923396" cy="530448"/>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7" name="Text Placeholder 5">
            <a:extLst>
              <a:ext uri="{FF2B5EF4-FFF2-40B4-BE49-F238E27FC236}">
                <a16:creationId xmlns:a16="http://schemas.microsoft.com/office/drawing/2014/main" id="{DC86BC57-5B81-442E-B2F1-EB8233C160C6}"/>
              </a:ext>
            </a:extLst>
          </p:cNvPr>
          <p:cNvSpPr>
            <a:spLocks noGrp="1"/>
          </p:cNvSpPr>
          <p:nvPr>
            <p:ph type="body" sz="quarter" idx="23" hasCustomPrompt="1"/>
          </p:nvPr>
        </p:nvSpPr>
        <p:spPr>
          <a:xfrm>
            <a:off x="7594753" y="2186213"/>
            <a:ext cx="5334608" cy="530448"/>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8" name="Text Placeholder 5">
            <a:extLst>
              <a:ext uri="{FF2B5EF4-FFF2-40B4-BE49-F238E27FC236}">
                <a16:creationId xmlns:a16="http://schemas.microsoft.com/office/drawing/2014/main" id="{0EFBC87F-115C-4FD7-8F6A-0B6785D29224}"/>
              </a:ext>
            </a:extLst>
          </p:cNvPr>
          <p:cNvSpPr>
            <a:spLocks noGrp="1"/>
          </p:cNvSpPr>
          <p:nvPr>
            <p:ph type="body" sz="quarter" idx="24" hasCustomPrompt="1"/>
          </p:nvPr>
        </p:nvSpPr>
        <p:spPr>
          <a:xfrm>
            <a:off x="480890" y="5242165"/>
            <a:ext cx="4058872" cy="530448"/>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9" name="Text Placeholder 5">
            <a:extLst>
              <a:ext uri="{FF2B5EF4-FFF2-40B4-BE49-F238E27FC236}">
                <a16:creationId xmlns:a16="http://schemas.microsoft.com/office/drawing/2014/main" id="{73F0A073-2884-4D81-91D5-9CD4BA6B0E3A}"/>
              </a:ext>
            </a:extLst>
          </p:cNvPr>
          <p:cNvSpPr>
            <a:spLocks noGrp="1"/>
          </p:cNvSpPr>
          <p:nvPr>
            <p:ph type="body" sz="quarter" idx="25" hasCustomPrompt="1"/>
          </p:nvPr>
        </p:nvSpPr>
        <p:spPr>
          <a:xfrm>
            <a:off x="472939" y="336249"/>
            <a:ext cx="6742768" cy="530448"/>
          </a:xfrm>
        </p:spPr>
        <p:txBody>
          <a:bodyPr lIns="0">
            <a:noAutofit/>
          </a:bodyPr>
          <a:lstStyle>
            <a:lvl1pPr marL="0" indent="0">
              <a:buNone/>
              <a:defRPr sz="4000" b="0">
                <a:solidFill>
                  <a:schemeClr val="tx1"/>
                </a:solidFill>
              </a:defRPr>
            </a:lvl1pPr>
            <a:lvl5pPr>
              <a:defRPr/>
            </a:lvl5pPr>
          </a:lstStyle>
          <a:p>
            <a:pPr lvl="0"/>
            <a:r>
              <a:rPr lang="en-US"/>
              <a:t>Click to edit title</a:t>
            </a:r>
            <a:endParaRPr lang="en-GB"/>
          </a:p>
        </p:txBody>
      </p:sp>
      <p:sp>
        <p:nvSpPr>
          <p:cNvPr id="20" name="Picture Placeholder 3">
            <a:extLst>
              <a:ext uri="{FF2B5EF4-FFF2-40B4-BE49-F238E27FC236}">
                <a16:creationId xmlns:a16="http://schemas.microsoft.com/office/drawing/2014/main" id="{7DBCEA75-0CE0-47F4-B2E0-77FE69198A3D}"/>
              </a:ext>
            </a:extLst>
          </p:cNvPr>
          <p:cNvSpPr>
            <a:spLocks noGrp="1"/>
          </p:cNvSpPr>
          <p:nvPr>
            <p:ph type="pic" sz="quarter" idx="13" hasCustomPrompt="1"/>
          </p:nvPr>
        </p:nvSpPr>
        <p:spPr>
          <a:xfrm>
            <a:off x="7594755" y="568509"/>
            <a:ext cx="5067828" cy="1288540"/>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by clicking the icon or dragging into the space. This space is flexible – you may need to crop the photo once inserted by: Picture Format&gt;Crop&gt;use the guides to crop and size your photo.</a:t>
            </a:r>
            <a:endParaRPr lang="en-GB"/>
          </a:p>
          <a:p>
            <a:endParaRPr lang="en-GB"/>
          </a:p>
        </p:txBody>
      </p:sp>
      <p:grpSp>
        <p:nvGrpSpPr>
          <p:cNvPr id="21" name="Group 20">
            <a:extLst>
              <a:ext uri="{FF2B5EF4-FFF2-40B4-BE49-F238E27FC236}">
                <a16:creationId xmlns:a16="http://schemas.microsoft.com/office/drawing/2014/main" id="{A2D44056-B8E5-4AAF-AC6C-BED6748C1B1A}"/>
              </a:ext>
            </a:extLst>
          </p:cNvPr>
          <p:cNvGrpSpPr/>
          <p:nvPr userDrawn="1"/>
        </p:nvGrpSpPr>
        <p:grpSpPr>
          <a:xfrm>
            <a:off x="7412237" y="393700"/>
            <a:ext cx="644285" cy="644555"/>
            <a:chOff x="-2357192" y="-19349"/>
            <a:chExt cx="644285" cy="644284"/>
          </a:xfrm>
          <a:solidFill>
            <a:schemeClr val="bg2"/>
          </a:solidFill>
        </p:grpSpPr>
        <p:sp>
          <p:nvSpPr>
            <p:cNvPr id="22" name="Rectangle 21">
              <a:extLst>
                <a:ext uri="{FF2B5EF4-FFF2-40B4-BE49-F238E27FC236}">
                  <a16:creationId xmlns:a16="http://schemas.microsoft.com/office/drawing/2014/main" id="{D89755D9-9245-4D92-A15E-0137DD3082CB}"/>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4" name="Rectangle 23">
              <a:extLst>
                <a:ext uri="{FF2B5EF4-FFF2-40B4-BE49-F238E27FC236}">
                  <a16:creationId xmlns:a16="http://schemas.microsoft.com/office/drawing/2014/main" id="{797C2D04-4942-4929-9452-39A5FCAC6D6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5" name="Group 24">
            <a:extLst>
              <a:ext uri="{FF2B5EF4-FFF2-40B4-BE49-F238E27FC236}">
                <a16:creationId xmlns:a16="http://schemas.microsoft.com/office/drawing/2014/main" id="{3077C72B-7D76-481C-B8BA-E8AB76856C5D}"/>
              </a:ext>
            </a:extLst>
          </p:cNvPr>
          <p:cNvGrpSpPr/>
          <p:nvPr userDrawn="1"/>
        </p:nvGrpSpPr>
        <p:grpSpPr>
          <a:xfrm rot="10800000">
            <a:off x="12208403" y="1401536"/>
            <a:ext cx="644285" cy="644555"/>
            <a:chOff x="-2357192" y="-19349"/>
            <a:chExt cx="644285" cy="644284"/>
          </a:xfrm>
          <a:solidFill>
            <a:schemeClr val="tx2"/>
          </a:solidFill>
        </p:grpSpPr>
        <p:sp>
          <p:nvSpPr>
            <p:cNvPr id="26" name="Rectangle 25">
              <a:extLst>
                <a:ext uri="{FF2B5EF4-FFF2-40B4-BE49-F238E27FC236}">
                  <a16:creationId xmlns:a16="http://schemas.microsoft.com/office/drawing/2014/main" id="{AFDF543F-6DC7-4E3A-B559-B71EEEE27C3C}"/>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E3266673-DE20-4D78-800C-ADD9C4B798D5}"/>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28" name="Content Placeholder 3">
            <a:extLst>
              <a:ext uri="{FF2B5EF4-FFF2-40B4-BE49-F238E27FC236}">
                <a16:creationId xmlns:a16="http://schemas.microsoft.com/office/drawing/2014/main" id="{8C0A894A-E500-4889-B935-CE9B07A84EA4}"/>
              </a:ext>
            </a:extLst>
          </p:cNvPr>
          <p:cNvSpPr>
            <a:spLocks noGrp="1"/>
          </p:cNvSpPr>
          <p:nvPr>
            <p:ph sz="half" idx="31" hasCustomPrompt="1"/>
          </p:nvPr>
        </p:nvSpPr>
        <p:spPr>
          <a:xfrm>
            <a:off x="480890" y="2736325"/>
            <a:ext cx="6922272" cy="2412728"/>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4" name="Content Placeholder 3">
            <a:extLst>
              <a:ext uri="{FF2B5EF4-FFF2-40B4-BE49-F238E27FC236}">
                <a16:creationId xmlns:a16="http://schemas.microsoft.com/office/drawing/2014/main" id="{1E389677-DF4E-40C6-9289-6D0292687EE2}"/>
              </a:ext>
            </a:extLst>
          </p:cNvPr>
          <p:cNvSpPr>
            <a:spLocks noGrp="1"/>
          </p:cNvSpPr>
          <p:nvPr>
            <p:ph sz="half" idx="32" hasCustomPrompt="1"/>
          </p:nvPr>
        </p:nvSpPr>
        <p:spPr>
          <a:xfrm>
            <a:off x="7594753" y="2736325"/>
            <a:ext cx="5334608" cy="2412728"/>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5" name="Content Placeholder 3">
            <a:extLst>
              <a:ext uri="{FF2B5EF4-FFF2-40B4-BE49-F238E27FC236}">
                <a16:creationId xmlns:a16="http://schemas.microsoft.com/office/drawing/2014/main" id="{20D509CF-A9F6-4FA9-8446-013D983D6D35}"/>
              </a:ext>
            </a:extLst>
          </p:cNvPr>
          <p:cNvSpPr>
            <a:spLocks noGrp="1"/>
          </p:cNvSpPr>
          <p:nvPr>
            <p:ph sz="half" idx="33" hasCustomPrompt="1"/>
          </p:nvPr>
        </p:nvSpPr>
        <p:spPr>
          <a:xfrm>
            <a:off x="480890" y="5804417"/>
            <a:ext cx="12439396" cy="1001196"/>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Tree>
    <p:extLst>
      <p:ext uri="{BB962C8B-B14F-4D97-AF65-F5344CB8AC3E}">
        <p14:creationId xmlns:p14="http://schemas.microsoft.com/office/powerpoint/2010/main" val="257292282"/>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8_ Case Stusy Slide - multiple picture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08FC3B-2D0B-48DA-92CC-0D490C9167A0}"/>
              </a:ext>
            </a:extLst>
          </p:cNvPr>
          <p:cNvSpPr/>
          <p:nvPr userDrawn="1"/>
        </p:nvSpPr>
        <p:spPr>
          <a:xfrm>
            <a:off x="3" y="5"/>
            <a:ext cx="13439775" cy="691298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467492"/>
              </a:solidFill>
              <a:effectLst/>
              <a:uLnTx/>
              <a:uFillTx/>
              <a:latin typeface="Arial" panose="020B0604020202020204"/>
              <a:ea typeface="+mn-ea"/>
              <a:cs typeface="+mn-cs"/>
            </a:endParaRPr>
          </a:p>
        </p:txBody>
      </p:sp>
      <p:sp>
        <p:nvSpPr>
          <p:cNvPr id="23" name="Picture Placeholder 3">
            <a:extLst>
              <a:ext uri="{FF2B5EF4-FFF2-40B4-BE49-F238E27FC236}">
                <a16:creationId xmlns:a16="http://schemas.microsoft.com/office/drawing/2014/main" id="{2BEFA803-C6D9-4824-967B-7BEB1F1A9A9A}"/>
              </a:ext>
            </a:extLst>
          </p:cNvPr>
          <p:cNvSpPr>
            <a:spLocks noGrp="1"/>
          </p:cNvSpPr>
          <p:nvPr>
            <p:ph type="pic" sz="quarter" idx="28" hasCustomPrompt="1"/>
          </p:nvPr>
        </p:nvSpPr>
        <p:spPr>
          <a:xfrm>
            <a:off x="9067469" y="569692"/>
            <a:ext cx="3656351" cy="1988296"/>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by clicking the icon or dragging into the space. This space is flexible – you may need to crop the photo once inserted by: Picture Format&gt;Crop&gt;use the guides to crop and size your photo.</a:t>
            </a:r>
            <a:endParaRPr lang="en-GB"/>
          </a:p>
          <a:p>
            <a:endParaRPr lang="en-GB"/>
          </a:p>
        </p:txBody>
      </p:sp>
      <p:sp>
        <p:nvSpPr>
          <p:cNvPr id="6" name="Text Placeholder 5">
            <a:extLst>
              <a:ext uri="{FF2B5EF4-FFF2-40B4-BE49-F238E27FC236}">
                <a16:creationId xmlns:a16="http://schemas.microsoft.com/office/drawing/2014/main" id="{08411C8B-ABE9-48D4-A23F-80A12D884606}"/>
              </a:ext>
            </a:extLst>
          </p:cNvPr>
          <p:cNvSpPr>
            <a:spLocks noGrp="1"/>
          </p:cNvSpPr>
          <p:nvPr>
            <p:ph type="body" sz="quarter" idx="21" hasCustomPrompt="1"/>
          </p:nvPr>
        </p:nvSpPr>
        <p:spPr>
          <a:xfrm>
            <a:off x="480891" y="1936002"/>
            <a:ext cx="4058872" cy="448983"/>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5" name="Text Placeholder 5">
            <a:extLst>
              <a:ext uri="{FF2B5EF4-FFF2-40B4-BE49-F238E27FC236}">
                <a16:creationId xmlns:a16="http://schemas.microsoft.com/office/drawing/2014/main" id="{BD584EDA-BBB9-49C4-A208-9F0E7CC01CAC}"/>
              </a:ext>
            </a:extLst>
          </p:cNvPr>
          <p:cNvSpPr>
            <a:spLocks noGrp="1"/>
          </p:cNvSpPr>
          <p:nvPr>
            <p:ph type="body" sz="quarter" idx="22" hasCustomPrompt="1"/>
          </p:nvPr>
        </p:nvSpPr>
        <p:spPr>
          <a:xfrm>
            <a:off x="4688594" y="1936002"/>
            <a:ext cx="4038346" cy="448983"/>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7" name="Text Placeholder 5">
            <a:extLst>
              <a:ext uri="{FF2B5EF4-FFF2-40B4-BE49-F238E27FC236}">
                <a16:creationId xmlns:a16="http://schemas.microsoft.com/office/drawing/2014/main" id="{DC86BC57-5B81-442E-B2F1-EB8233C160C6}"/>
              </a:ext>
            </a:extLst>
          </p:cNvPr>
          <p:cNvSpPr>
            <a:spLocks noGrp="1"/>
          </p:cNvSpPr>
          <p:nvPr>
            <p:ph type="body" sz="quarter" idx="23" hasCustomPrompt="1"/>
          </p:nvPr>
        </p:nvSpPr>
        <p:spPr>
          <a:xfrm>
            <a:off x="480891" y="4929377"/>
            <a:ext cx="4038346" cy="448983"/>
          </a:xfrm>
        </p:spPr>
        <p:txBody>
          <a:bodyPr lIns="0" anchor="ctr">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21" name="Content Placeholder 3">
            <a:extLst>
              <a:ext uri="{FF2B5EF4-FFF2-40B4-BE49-F238E27FC236}">
                <a16:creationId xmlns:a16="http://schemas.microsoft.com/office/drawing/2014/main" id="{F3302618-7909-4A7D-88FD-5F0BA2D1592B}"/>
              </a:ext>
            </a:extLst>
          </p:cNvPr>
          <p:cNvSpPr>
            <a:spLocks noGrp="1"/>
          </p:cNvSpPr>
          <p:nvPr>
            <p:ph sz="half" idx="2" hasCustomPrompt="1"/>
          </p:nvPr>
        </p:nvSpPr>
        <p:spPr>
          <a:xfrm>
            <a:off x="476713" y="1076900"/>
            <a:ext cx="6738997" cy="742362"/>
          </a:xfrm>
        </p:spPr>
        <p:txBody>
          <a:bodyPr lIns="0">
            <a:noAutofit/>
          </a:bodyPr>
          <a:lstStyle>
            <a:lvl1pPr marL="0" indent="0">
              <a:lnSpc>
                <a:spcPct val="100000"/>
              </a:lnSpc>
              <a:buFontTx/>
              <a:buNone/>
              <a:defRPr sz="2400">
                <a:latin typeface="+mn-lt"/>
              </a:defRPr>
            </a:lvl1pPr>
            <a:lvl2pPr marL="633263" indent="0">
              <a:buFont typeface="Wingdings" panose="05000000000000000000" pitchFamily="2" charset="2"/>
              <a:buNone/>
              <a:defRPr sz="2263">
                <a:latin typeface="+mn-lt"/>
              </a:defRPr>
            </a:lvl2pPr>
            <a:lvl3pPr marL="1625713" indent="-359188">
              <a:buFont typeface="Wingdings" panose="05000000000000000000" pitchFamily="2" charset="2"/>
              <a:buChar char="§"/>
              <a:defRPr sz="2011">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p:txBody>
      </p:sp>
      <p:sp>
        <p:nvSpPr>
          <p:cNvPr id="22" name="Text Placeholder 5">
            <a:extLst>
              <a:ext uri="{FF2B5EF4-FFF2-40B4-BE49-F238E27FC236}">
                <a16:creationId xmlns:a16="http://schemas.microsoft.com/office/drawing/2014/main" id="{7B104B4B-4956-4C47-9594-6DEE87DD0197}"/>
              </a:ext>
            </a:extLst>
          </p:cNvPr>
          <p:cNvSpPr>
            <a:spLocks noGrp="1"/>
          </p:cNvSpPr>
          <p:nvPr>
            <p:ph type="body" sz="quarter" idx="25" hasCustomPrompt="1"/>
          </p:nvPr>
        </p:nvSpPr>
        <p:spPr>
          <a:xfrm>
            <a:off x="472939" y="336249"/>
            <a:ext cx="6742768" cy="530448"/>
          </a:xfrm>
        </p:spPr>
        <p:txBody>
          <a:bodyPr lIns="0">
            <a:noAutofit/>
          </a:bodyPr>
          <a:lstStyle>
            <a:lvl1pPr marL="0" indent="0">
              <a:buNone/>
              <a:defRPr sz="4000" b="0">
                <a:solidFill>
                  <a:schemeClr val="tx1"/>
                </a:solidFill>
              </a:defRPr>
            </a:lvl1pPr>
            <a:lvl5pPr>
              <a:defRPr/>
            </a:lvl5pPr>
          </a:lstStyle>
          <a:p>
            <a:pPr lvl="0"/>
            <a:r>
              <a:rPr lang="en-US"/>
              <a:t>Click to edit title</a:t>
            </a:r>
            <a:endParaRPr lang="en-GB"/>
          </a:p>
        </p:txBody>
      </p:sp>
      <p:sp>
        <p:nvSpPr>
          <p:cNvPr id="51" name="Picture Placeholder 3">
            <a:extLst>
              <a:ext uri="{FF2B5EF4-FFF2-40B4-BE49-F238E27FC236}">
                <a16:creationId xmlns:a16="http://schemas.microsoft.com/office/drawing/2014/main" id="{74BE2976-36B3-4889-8A0F-8AB034C3A595}"/>
              </a:ext>
            </a:extLst>
          </p:cNvPr>
          <p:cNvSpPr>
            <a:spLocks noGrp="1"/>
          </p:cNvSpPr>
          <p:nvPr>
            <p:ph type="pic" sz="quarter" idx="29" hasCustomPrompt="1"/>
          </p:nvPr>
        </p:nvSpPr>
        <p:spPr>
          <a:xfrm>
            <a:off x="9067469" y="2558009"/>
            <a:ext cx="3656351" cy="1971088"/>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by clicking the icon or dragging into the space. This space is flexible – you may need to crop the photo once inserted by: Picture Format&gt;Crop&gt;use the guides to crop and size your photo.</a:t>
            </a:r>
            <a:endParaRPr lang="en-GB"/>
          </a:p>
          <a:p>
            <a:endParaRPr lang="en-GB"/>
          </a:p>
        </p:txBody>
      </p:sp>
      <p:sp>
        <p:nvSpPr>
          <p:cNvPr id="52" name="Picture Placeholder 3">
            <a:extLst>
              <a:ext uri="{FF2B5EF4-FFF2-40B4-BE49-F238E27FC236}">
                <a16:creationId xmlns:a16="http://schemas.microsoft.com/office/drawing/2014/main" id="{018D8F59-F5F0-4238-B1B1-A5CC42CB91CC}"/>
              </a:ext>
            </a:extLst>
          </p:cNvPr>
          <p:cNvSpPr>
            <a:spLocks noGrp="1"/>
          </p:cNvSpPr>
          <p:nvPr>
            <p:ph type="pic" sz="quarter" idx="30" hasCustomPrompt="1"/>
          </p:nvPr>
        </p:nvSpPr>
        <p:spPr>
          <a:xfrm>
            <a:off x="9067469" y="4549684"/>
            <a:ext cx="3656351" cy="1894103"/>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Logo here by clicking the icon or dragging into the space. This space is flexible – you may need to crop the photo once inserted by: Picture Format&gt;Crop&gt;use the guides to crop and size your photo.</a:t>
            </a:r>
            <a:endParaRPr lang="en-GB"/>
          </a:p>
          <a:p>
            <a:endParaRPr lang="en-GB"/>
          </a:p>
        </p:txBody>
      </p:sp>
      <p:grpSp>
        <p:nvGrpSpPr>
          <p:cNvPr id="20" name="Group 19">
            <a:extLst>
              <a:ext uri="{FF2B5EF4-FFF2-40B4-BE49-F238E27FC236}">
                <a16:creationId xmlns:a16="http://schemas.microsoft.com/office/drawing/2014/main" id="{C9FE1443-156C-48E1-B013-418CA54C70AD}"/>
              </a:ext>
            </a:extLst>
          </p:cNvPr>
          <p:cNvGrpSpPr/>
          <p:nvPr userDrawn="1"/>
        </p:nvGrpSpPr>
        <p:grpSpPr>
          <a:xfrm>
            <a:off x="8883227" y="377798"/>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7F9D2BE5-E228-4321-9D3B-4050596F1EB3}"/>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7B36E57B-0B6E-4A9E-ADE1-10DAAAD0CE45}"/>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6" name="Group 25">
            <a:extLst>
              <a:ext uri="{FF2B5EF4-FFF2-40B4-BE49-F238E27FC236}">
                <a16:creationId xmlns:a16="http://schemas.microsoft.com/office/drawing/2014/main" id="{C24CF2B8-84B5-4E84-93D2-B3B1CCCEE7FD}"/>
              </a:ext>
            </a:extLst>
          </p:cNvPr>
          <p:cNvGrpSpPr/>
          <p:nvPr userDrawn="1"/>
        </p:nvGrpSpPr>
        <p:grpSpPr>
          <a:xfrm rot="10800000">
            <a:off x="12279963" y="5990865"/>
            <a:ext cx="644285" cy="644555"/>
            <a:chOff x="-2357192" y="-19349"/>
            <a:chExt cx="644285" cy="644284"/>
          </a:xfrm>
          <a:solidFill>
            <a:schemeClr val="tx2"/>
          </a:solidFill>
        </p:grpSpPr>
        <p:sp>
          <p:nvSpPr>
            <p:cNvPr id="27" name="Rectangle 26">
              <a:extLst>
                <a:ext uri="{FF2B5EF4-FFF2-40B4-BE49-F238E27FC236}">
                  <a16:creationId xmlns:a16="http://schemas.microsoft.com/office/drawing/2014/main" id="{48C1A946-BF32-40D9-B2C7-F2B9F993894E}"/>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A25AE26A-5F1B-4C22-A0D3-02CCC6DD0B86}"/>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33" name="Content Placeholder 3">
            <a:extLst>
              <a:ext uri="{FF2B5EF4-FFF2-40B4-BE49-F238E27FC236}">
                <a16:creationId xmlns:a16="http://schemas.microsoft.com/office/drawing/2014/main" id="{36ED7C7C-2167-40A1-A089-2A7B270E1AE0}"/>
              </a:ext>
            </a:extLst>
          </p:cNvPr>
          <p:cNvSpPr>
            <a:spLocks noGrp="1"/>
          </p:cNvSpPr>
          <p:nvPr>
            <p:ph sz="half" idx="31" hasCustomPrompt="1"/>
          </p:nvPr>
        </p:nvSpPr>
        <p:spPr>
          <a:xfrm>
            <a:off x="480891" y="2400034"/>
            <a:ext cx="4038346" cy="2437441"/>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4" name="Content Placeholder 3">
            <a:extLst>
              <a:ext uri="{FF2B5EF4-FFF2-40B4-BE49-F238E27FC236}">
                <a16:creationId xmlns:a16="http://schemas.microsoft.com/office/drawing/2014/main" id="{F78051AE-7469-4046-8550-FFC66653D52E}"/>
              </a:ext>
            </a:extLst>
          </p:cNvPr>
          <p:cNvSpPr>
            <a:spLocks noGrp="1"/>
          </p:cNvSpPr>
          <p:nvPr>
            <p:ph sz="half" idx="32" hasCustomPrompt="1"/>
          </p:nvPr>
        </p:nvSpPr>
        <p:spPr>
          <a:xfrm>
            <a:off x="4688593" y="2400034"/>
            <a:ext cx="4038346" cy="2437441"/>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9" name="Content Placeholder 3">
            <a:extLst>
              <a:ext uri="{FF2B5EF4-FFF2-40B4-BE49-F238E27FC236}">
                <a16:creationId xmlns:a16="http://schemas.microsoft.com/office/drawing/2014/main" id="{05C798E7-9940-4D8A-B2D8-BB8472678C37}"/>
              </a:ext>
            </a:extLst>
          </p:cNvPr>
          <p:cNvSpPr>
            <a:spLocks noGrp="1"/>
          </p:cNvSpPr>
          <p:nvPr>
            <p:ph sz="half" idx="33" hasCustomPrompt="1"/>
          </p:nvPr>
        </p:nvSpPr>
        <p:spPr>
          <a:xfrm>
            <a:off x="480891" y="5418247"/>
            <a:ext cx="8236974" cy="1387366"/>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Tree>
    <p:extLst>
      <p:ext uri="{BB962C8B-B14F-4D97-AF65-F5344CB8AC3E}">
        <p14:creationId xmlns:p14="http://schemas.microsoft.com/office/powerpoint/2010/main" val="1891052062"/>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7_ Case Stusy Slide - multiple picture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08FC3B-2D0B-48DA-92CC-0D490C9167A0}"/>
              </a:ext>
            </a:extLst>
          </p:cNvPr>
          <p:cNvSpPr/>
          <p:nvPr userDrawn="1"/>
        </p:nvSpPr>
        <p:spPr>
          <a:xfrm>
            <a:off x="4" y="5"/>
            <a:ext cx="13439775" cy="691298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467492"/>
              </a:solidFill>
              <a:effectLst/>
              <a:uLnTx/>
              <a:uFillTx/>
              <a:latin typeface="Arial" panose="020B0604020202020204"/>
              <a:ea typeface="+mn-ea"/>
              <a:cs typeface="+mn-cs"/>
            </a:endParaRPr>
          </a:p>
        </p:txBody>
      </p:sp>
      <p:sp>
        <p:nvSpPr>
          <p:cNvPr id="4" name="Picture Placeholder 3">
            <a:extLst>
              <a:ext uri="{FF2B5EF4-FFF2-40B4-BE49-F238E27FC236}">
                <a16:creationId xmlns:a16="http://schemas.microsoft.com/office/drawing/2014/main" id="{5C6F64FF-98FA-4837-A48B-8E1152C7B9C8}"/>
              </a:ext>
            </a:extLst>
          </p:cNvPr>
          <p:cNvSpPr>
            <a:spLocks noGrp="1"/>
          </p:cNvSpPr>
          <p:nvPr>
            <p:ph type="pic" sz="quarter" idx="13" hasCustomPrompt="1"/>
          </p:nvPr>
        </p:nvSpPr>
        <p:spPr>
          <a:xfrm>
            <a:off x="658258" y="582644"/>
            <a:ext cx="3888000" cy="1711623"/>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This space is flexible – you may need to crop the photo once inserted by: Picture Format&gt;Crop&gt;use the guides to crop and size your photo.</a:t>
            </a:r>
            <a:endParaRPr lang="en-GB"/>
          </a:p>
          <a:p>
            <a:endParaRPr lang="en-GB"/>
          </a:p>
        </p:txBody>
      </p:sp>
      <p:sp>
        <p:nvSpPr>
          <p:cNvPr id="15" name="Content Placeholder 3">
            <a:extLst>
              <a:ext uri="{FF2B5EF4-FFF2-40B4-BE49-F238E27FC236}">
                <a16:creationId xmlns:a16="http://schemas.microsoft.com/office/drawing/2014/main" id="{F26D463F-62F6-4D0F-9FCD-A2CC3B0C0D3D}"/>
              </a:ext>
            </a:extLst>
          </p:cNvPr>
          <p:cNvSpPr>
            <a:spLocks noGrp="1"/>
          </p:cNvSpPr>
          <p:nvPr>
            <p:ph sz="half" idx="2"/>
          </p:nvPr>
        </p:nvSpPr>
        <p:spPr>
          <a:xfrm>
            <a:off x="621271" y="3054436"/>
            <a:ext cx="12335035" cy="643007"/>
          </a:xfrm>
        </p:spPr>
        <p:txBody>
          <a:bodyPr lIns="0" anchor="t">
            <a:normAutofit/>
          </a:bodyPr>
          <a:lstStyle>
            <a:lvl1pPr marL="0" indent="0">
              <a:lnSpc>
                <a:spcPct val="100000"/>
              </a:lnSpc>
              <a:buFontTx/>
              <a:buNone/>
              <a:defRPr sz="2400">
                <a:latin typeface="+mn-lt"/>
              </a:defRPr>
            </a:lvl1pPr>
            <a:lvl2pPr marL="633263" indent="0">
              <a:buFont typeface="Wingdings" panose="05000000000000000000" pitchFamily="2" charset="2"/>
              <a:buNone/>
              <a:defRPr sz="2263">
                <a:latin typeface="+mn-lt"/>
              </a:defRPr>
            </a:lvl2pPr>
            <a:lvl3pPr marL="1625713" indent="-359188">
              <a:buFont typeface="Wingdings" panose="05000000000000000000" pitchFamily="2" charset="2"/>
              <a:buChar char="§"/>
              <a:defRPr sz="2011">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Master text styles</a:t>
            </a:r>
          </a:p>
        </p:txBody>
      </p:sp>
      <p:sp>
        <p:nvSpPr>
          <p:cNvPr id="17" name="Content Placeholder 3">
            <a:extLst>
              <a:ext uri="{FF2B5EF4-FFF2-40B4-BE49-F238E27FC236}">
                <a16:creationId xmlns:a16="http://schemas.microsoft.com/office/drawing/2014/main" id="{28D84688-6BFF-4CA4-B4B3-EC58FD85776D}"/>
              </a:ext>
            </a:extLst>
          </p:cNvPr>
          <p:cNvSpPr>
            <a:spLocks noGrp="1"/>
          </p:cNvSpPr>
          <p:nvPr>
            <p:ph sz="half" idx="14" hasCustomPrompt="1"/>
          </p:nvPr>
        </p:nvSpPr>
        <p:spPr>
          <a:xfrm>
            <a:off x="621271" y="4254031"/>
            <a:ext cx="3960000" cy="2556000"/>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6" name="Text Placeholder 5">
            <a:extLst>
              <a:ext uri="{FF2B5EF4-FFF2-40B4-BE49-F238E27FC236}">
                <a16:creationId xmlns:a16="http://schemas.microsoft.com/office/drawing/2014/main" id="{08411C8B-ABE9-48D4-A23F-80A12D884606}"/>
              </a:ext>
            </a:extLst>
          </p:cNvPr>
          <p:cNvSpPr>
            <a:spLocks noGrp="1"/>
          </p:cNvSpPr>
          <p:nvPr>
            <p:ph type="body" sz="quarter" idx="21" hasCustomPrompt="1"/>
          </p:nvPr>
        </p:nvSpPr>
        <p:spPr>
          <a:xfrm>
            <a:off x="621271" y="3861533"/>
            <a:ext cx="3960000" cy="363002"/>
          </a:xfrm>
        </p:spPr>
        <p:txBody>
          <a:bodyPr lIns="0" anchor="b">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5" name="Text Placeholder 5">
            <a:extLst>
              <a:ext uri="{FF2B5EF4-FFF2-40B4-BE49-F238E27FC236}">
                <a16:creationId xmlns:a16="http://schemas.microsoft.com/office/drawing/2014/main" id="{BD584EDA-BBB9-49C4-A208-9F0E7CC01CAC}"/>
              </a:ext>
            </a:extLst>
          </p:cNvPr>
          <p:cNvSpPr>
            <a:spLocks noGrp="1"/>
          </p:cNvSpPr>
          <p:nvPr>
            <p:ph type="body" sz="quarter" idx="22" hasCustomPrompt="1"/>
          </p:nvPr>
        </p:nvSpPr>
        <p:spPr>
          <a:xfrm>
            <a:off x="4813193" y="3861533"/>
            <a:ext cx="3960000" cy="363002"/>
          </a:xfrm>
        </p:spPr>
        <p:txBody>
          <a:bodyPr lIns="0" anchor="b">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7" name="Text Placeholder 5">
            <a:extLst>
              <a:ext uri="{FF2B5EF4-FFF2-40B4-BE49-F238E27FC236}">
                <a16:creationId xmlns:a16="http://schemas.microsoft.com/office/drawing/2014/main" id="{DC86BC57-5B81-442E-B2F1-EB8233C160C6}"/>
              </a:ext>
            </a:extLst>
          </p:cNvPr>
          <p:cNvSpPr>
            <a:spLocks noGrp="1"/>
          </p:cNvSpPr>
          <p:nvPr>
            <p:ph type="body" sz="quarter" idx="23" hasCustomPrompt="1"/>
          </p:nvPr>
        </p:nvSpPr>
        <p:spPr>
          <a:xfrm>
            <a:off x="9005113" y="3861533"/>
            <a:ext cx="3951765" cy="363002"/>
          </a:xfrm>
        </p:spPr>
        <p:txBody>
          <a:bodyPr lIns="0" anchor="b">
            <a:noAutofit/>
          </a:bodyPr>
          <a:lstStyle>
            <a:lvl1pPr marL="0" indent="0">
              <a:buNone/>
              <a:defRPr sz="2400" b="1">
                <a:solidFill>
                  <a:schemeClr val="bg2"/>
                </a:solidFill>
              </a:defRPr>
            </a:lvl1pPr>
            <a:lvl5pPr>
              <a:defRPr/>
            </a:lvl5pPr>
          </a:lstStyle>
          <a:p>
            <a:pPr lvl="0"/>
            <a:r>
              <a:rPr lang="en-US"/>
              <a:t>Click to edit title</a:t>
            </a:r>
            <a:endParaRPr lang="en-GB"/>
          </a:p>
        </p:txBody>
      </p:sp>
      <p:sp>
        <p:nvSpPr>
          <p:cNvPr id="39" name="Text Placeholder 5">
            <a:extLst>
              <a:ext uri="{FF2B5EF4-FFF2-40B4-BE49-F238E27FC236}">
                <a16:creationId xmlns:a16="http://schemas.microsoft.com/office/drawing/2014/main" id="{73F0A073-2884-4D81-91D5-9CD4BA6B0E3A}"/>
              </a:ext>
            </a:extLst>
          </p:cNvPr>
          <p:cNvSpPr>
            <a:spLocks noGrp="1"/>
          </p:cNvSpPr>
          <p:nvPr>
            <p:ph type="body" sz="quarter" idx="25" hasCustomPrompt="1"/>
          </p:nvPr>
        </p:nvSpPr>
        <p:spPr>
          <a:xfrm>
            <a:off x="621271" y="2443699"/>
            <a:ext cx="11335838" cy="530448"/>
          </a:xfrm>
        </p:spPr>
        <p:txBody>
          <a:bodyPr lIns="0" anchor="b">
            <a:noAutofit/>
          </a:bodyPr>
          <a:lstStyle>
            <a:lvl1pPr marL="0" indent="0">
              <a:buNone/>
              <a:defRPr sz="4000" b="0">
                <a:solidFill>
                  <a:schemeClr val="tx1"/>
                </a:solidFill>
              </a:defRPr>
            </a:lvl1pPr>
            <a:lvl5pPr>
              <a:defRPr/>
            </a:lvl5pPr>
          </a:lstStyle>
          <a:p>
            <a:pPr lvl="0"/>
            <a:r>
              <a:rPr lang="en-US"/>
              <a:t>Click to edit title</a:t>
            </a:r>
            <a:endParaRPr lang="en-GB"/>
          </a:p>
        </p:txBody>
      </p:sp>
      <p:sp>
        <p:nvSpPr>
          <p:cNvPr id="40" name="Picture Placeholder 3">
            <a:extLst>
              <a:ext uri="{FF2B5EF4-FFF2-40B4-BE49-F238E27FC236}">
                <a16:creationId xmlns:a16="http://schemas.microsoft.com/office/drawing/2014/main" id="{C82F5329-8337-4F3C-9CEF-8C332B899E60}"/>
              </a:ext>
            </a:extLst>
          </p:cNvPr>
          <p:cNvSpPr>
            <a:spLocks noGrp="1"/>
          </p:cNvSpPr>
          <p:nvPr>
            <p:ph type="pic" sz="quarter" idx="26" hasCustomPrompt="1"/>
          </p:nvPr>
        </p:nvSpPr>
        <p:spPr>
          <a:xfrm>
            <a:off x="4772999" y="582644"/>
            <a:ext cx="3888000" cy="1711623"/>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This space is flexible – you may need to crop the photo once inserted by: Picture Format&gt;Crop&gt;use the guides to crop and size your photo.</a:t>
            </a:r>
            <a:endParaRPr lang="en-GB"/>
          </a:p>
          <a:p>
            <a:endParaRPr lang="en-GB"/>
          </a:p>
        </p:txBody>
      </p:sp>
      <p:sp>
        <p:nvSpPr>
          <p:cNvPr id="41" name="Picture Placeholder 3">
            <a:extLst>
              <a:ext uri="{FF2B5EF4-FFF2-40B4-BE49-F238E27FC236}">
                <a16:creationId xmlns:a16="http://schemas.microsoft.com/office/drawing/2014/main" id="{B69E74FE-736A-457E-BF4F-C3B69AA293DB}"/>
              </a:ext>
            </a:extLst>
          </p:cNvPr>
          <p:cNvSpPr>
            <a:spLocks noGrp="1"/>
          </p:cNvSpPr>
          <p:nvPr>
            <p:ph type="pic" sz="quarter" idx="27" hasCustomPrompt="1"/>
          </p:nvPr>
        </p:nvSpPr>
        <p:spPr>
          <a:xfrm>
            <a:off x="8887739" y="582644"/>
            <a:ext cx="3888000" cy="1711623"/>
          </a:xfrm>
        </p:spPr>
        <p:txBody>
          <a:bodyPr>
            <a:normAutofit/>
          </a:bodyPr>
          <a:lstStyle>
            <a:lvl1pPr marL="0" marR="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sz="1508"/>
            </a:lvl1pPr>
          </a:lstStyle>
          <a:p>
            <a:pPr marL="0" marR="0" lvl="0" indent="0" algn="l" defTabSz="1266524" rtl="0" eaLnBrk="1" fontAlgn="auto" latinLnBrk="0" hangingPunct="1">
              <a:lnSpc>
                <a:spcPct val="90000"/>
              </a:lnSpc>
              <a:spcBef>
                <a:spcPts val="1385"/>
              </a:spcBef>
              <a:spcAft>
                <a:spcPts val="0"/>
              </a:spcAft>
              <a:buClrTx/>
              <a:buSzTx/>
              <a:buFont typeface="Arial" panose="020B0604020202020204" pitchFamily="34" charset="0"/>
              <a:buNone/>
              <a:tabLst/>
              <a:defRPr/>
            </a:pPr>
            <a:r>
              <a:rPr lang="en-US"/>
              <a:t>Insert image here by clicking the icon or dragging into the space. This space is flexible – you may need to crop the photo once inserted by: Picture Format&gt;Crop&gt;use the guides to crop and size your photo.</a:t>
            </a:r>
            <a:endParaRPr lang="en-GB"/>
          </a:p>
          <a:p>
            <a:endParaRPr lang="en-GB"/>
          </a:p>
        </p:txBody>
      </p:sp>
      <p:grpSp>
        <p:nvGrpSpPr>
          <p:cNvPr id="20" name="Group 19">
            <a:extLst>
              <a:ext uri="{FF2B5EF4-FFF2-40B4-BE49-F238E27FC236}">
                <a16:creationId xmlns:a16="http://schemas.microsoft.com/office/drawing/2014/main" id="{FEB4A4BA-77E5-41E9-852F-DF035FF940B8}"/>
              </a:ext>
            </a:extLst>
          </p:cNvPr>
          <p:cNvGrpSpPr/>
          <p:nvPr userDrawn="1"/>
        </p:nvGrpSpPr>
        <p:grpSpPr>
          <a:xfrm>
            <a:off x="474663" y="393700"/>
            <a:ext cx="644285" cy="644555"/>
            <a:chOff x="-2357192" y="-19349"/>
            <a:chExt cx="644285" cy="644284"/>
          </a:xfrm>
          <a:solidFill>
            <a:schemeClr val="bg2"/>
          </a:solidFill>
        </p:grpSpPr>
        <p:sp>
          <p:nvSpPr>
            <p:cNvPr id="24" name="Rectangle 23">
              <a:extLst>
                <a:ext uri="{FF2B5EF4-FFF2-40B4-BE49-F238E27FC236}">
                  <a16:creationId xmlns:a16="http://schemas.microsoft.com/office/drawing/2014/main" id="{C215096D-9A39-42B2-A256-58EBC1126EF0}"/>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C9E3B987-29AF-4079-ACC8-68FD496A071D}"/>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9" name="Group 28">
            <a:extLst>
              <a:ext uri="{FF2B5EF4-FFF2-40B4-BE49-F238E27FC236}">
                <a16:creationId xmlns:a16="http://schemas.microsoft.com/office/drawing/2014/main" id="{5AF04421-B959-4D5E-A517-20450F42DF31}"/>
              </a:ext>
            </a:extLst>
          </p:cNvPr>
          <p:cNvGrpSpPr/>
          <p:nvPr userDrawn="1"/>
        </p:nvGrpSpPr>
        <p:grpSpPr>
          <a:xfrm rot="10800000">
            <a:off x="12320828" y="1838899"/>
            <a:ext cx="644285" cy="644555"/>
            <a:chOff x="-2357192" y="-19349"/>
            <a:chExt cx="644285" cy="644284"/>
          </a:xfrm>
          <a:solidFill>
            <a:schemeClr val="tx2"/>
          </a:solidFill>
        </p:grpSpPr>
        <p:sp>
          <p:nvSpPr>
            <p:cNvPr id="30" name="Rectangle 29">
              <a:extLst>
                <a:ext uri="{FF2B5EF4-FFF2-40B4-BE49-F238E27FC236}">
                  <a16:creationId xmlns:a16="http://schemas.microsoft.com/office/drawing/2014/main" id="{A352FBD6-A08D-4499-9E73-F35BBA5E4D7C}"/>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44FD997F-8DC6-464F-9693-E5C2E58606B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32" name="Content Placeholder 3">
            <a:extLst>
              <a:ext uri="{FF2B5EF4-FFF2-40B4-BE49-F238E27FC236}">
                <a16:creationId xmlns:a16="http://schemas.microsoft.com/office/drawing/2014/main" id="{2E356AFE-F7C8-4322-90E8-B614914CCBF4}"/>
              </a:ext>
            </a:extLst>
          </p:cNvPr>
          <p:cNvSpPr>
            <a:spLocks noGrp="1"/>
          </p:cNvSpPr>
          <p:nvPr>
            <p:ph sz="half" idx="28" hasCustomPrompt="1"/>
          </p:nvPr>
        </p:nvSpPr>
        <p:spPr>
          <a:xfrm>
            <a:off x="4814513" y="4254031"/>
            <a:ext cx="3960000" cy="2556000"/>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
        <p:nvSpPr>
          <p:cNvPr id="33" name="Content Placeholder 3">
            <a:extLst>
              <a:ext uri="{FF2B5EF4-FFF2-40B4-BE49-F238E27FC236}">
                <a16:creationId xmlns:a16="http://schemas.microsoft.com/office/drawing/2014/main" id="{9146E3B0-9F8F-4F7D-A8BE-A451DE0D2890}"/>
              </a:ext>
            </a:extLst>
          </p:cNvPr>
          <p:cNvSpPr>
            <a:spLocks noGrp="1"/>
          </p:cNvSpPr>
          <p:nvPr>
            <p:ph sz="half" idx="29" hasCustomPrompt="1"/>
          </p:nvPr>
        </p:nvSpPr>
        <p:spPr>
          <a:xfrm>
            <a:off x="9005113" y="4254031"/>
            <a:ext cx="3960000" cy="2556000"/>
          </a:xfrm>
        </p:spPr>
        <p:txBody>
          <a:bodyPr lIns="0">
            <a:noAutofit/>
          </a:bodyPr>
          <a:lstStyle>
            <a:lvl1pPr marL="0" indent="0">
              <a:lnSpc>
                <a:spcPct val="100000"/>
              </a:lnSpc>
              <a:spcBef>
                <a:spcPts val="600"/>
              </a:spcBef>
              <a:buFontTx/>
              <a:buNone/>
              <a:defRPr sz="1400">
                <a:latin typeface="+mn-lt"/>
              </a:defRPr>
            </a:lvl1pPr>
            <a:lvl2pPr marL="182563" indent="-182563">
              <a:lnSpc>
                <a:spcPct val="100000"/>
              </a:lnSpc>
              <a:spcBef>
                <a:spcPts val="600"/>
              </a:spcBef>
              <a:buFont typeface="Wingdings" panose="05000000000000000000" pitchFamily="2" charset="2"/>
              <a:buChar char="§"/>
              <a:defRPr sz="1400">
                <a:latin typeface="+mn-lt"/>
              </a:defRPr>
            </a:lvl2pPr>
            <a:lvl3pPr marL="357188" indent="-174625">
              <a:lnSpc>
                <a:spcPct val="100000"/>
              </a:lnSpc>
              <a:spcBef>
                <a:spcPts val="600"/>
              </a:spcBef>
              <a:buFont typeface="Wingdings" panose="05000000000000000000" pitchFamily="2" charset="2"/>
              <a:buChar char="§"/>
              <a:defRPr sz="1200">
                <a:latin typeface="+mn-lt"/>
              </a:defRPr>
            </a:lvl3pPr>
            <a:lvl4pPr marL="1899787" indent="0">
              <a:buFontTx/>
              <a:buNone/>
              <a:defRPr sz="2011">
                <a:latin typeface="+mn-lt"/>
              </a:defRPr>
            </a:lvl4pPr>
            <a:lvl5pPr marL="2533050" indent="0">
              <a:buFontTx/>
              <a:buNone/>
              <a:defRPr sz="2011">
                <a:latin typeface="+mn-lt"/>
              </a:defRPr>
            </a:lvl5pPr>
          </a:lstStyle>
          <a:p>
            <a:pPr lvl="0"/>
            <a:r>
              <a:rPr lang="en-US"/>
              <a:t>Click to edit text</a:t>
            </a:r>
          </a:p>
          <a:p>
            <a:pPr lvl="1"/>
            <a:r>
              <a:rPr lang="en-US" err="1"/>
              <a:t>Fgdgdfg</a:t>
            </a:r>
            <a:endParaRPr lang="en-US"/>
          </a:p>
          <a:p>
            <a:pPr lvl="2"/>
            <a:r>
              <a:rPr lang="en-US" err="1"/>
              <a:t>kjhkhj</a:t>
            </a:r>
            <a:endParaRPr lang="en-US"/>
          </a:p>
        </p:txBody>
      </p:sp>
    </p:spTree>
    <p:extLst>
      <p:ext uri="{BB962C8B-B14F-4D97-AF65-F5344CB8AC3E}">
        <p14:creationId xmlns:p14="http://schemas.microsoft.com/office/powerpoint/2010/main" val="1544129028"/>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uilding_Agenda/content/new speaker slide">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614A7A47-0295-4E2B-A94E-A835D961145C}"/>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6" cy="7559675"/>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158514" y="-158518"/>
            <a:ext cx="6722674" cy="70397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Title 1">
            <a:extLst>
              <a:ext uri="{FF2B5EF4-FFF2-40B4-BE49-F238E27FC236}">
                <a16:creationId xmlns:a16="http://schemas.microsoft.com/office/drawing/2014/main" id="{F4CEA40C-534C-40AE-BEE9-518C1C0AD58F}"/>
              </a:ext>
            </a:extLst>
          </p:cNvPr>
          <p:cNvSpPr>
            <a:spLocks noGrp="1"/>
          </p:cNvSpPr>
          <p:nvPr>
            <p:ph type="title" hasCustomPrompt="1"/>
          </p:nvPr>
        </p:nvSpPr>
        <p:spPr>
          <a:xfrm>
            <a:off x="838199" y="896537"/>
            <a:ext cx="5760000" cy="1901910"/>
          </a:xfrm>
        </p:spPr>
        <p:txBody>
          <a:bodyPr>
            <a:noAutofit/>
          </a:bodyPr>
          <a:lstStyle>
            <a:lvl1pPr>
              <a:lnSpc>
                <a:spcPct val="100000"/>
              </a:lnSpc>
              <a:defRPr sz="3400">
                <a:solidFill>
                  <a:schemeClr val="bg1"/>
                </a:solidFill>
              </a:defRPr>
            </a:lvl1pPr>
          </a:lstStyle>
          <a:p>
            <a:r>
              <a:rPr lang="en-US"/>
              <a:t>Agenda or Speaker Title</a:t>
            </a:r>
          </a:p>
        </p:txBody>
      </p:sp>
      <p:sp>
        <p:nvSpPr>
          <p:cNvPr id="18" name="Content Placeholder 2">
            <a:extLst>
              <a:ext uri="{FF2B5EF4-FFF2-40B4-BE49-F238E27FC236}">
                <a16:creationId xmlns:a16="http://schemas.microsoft.com/office/drawing/2014/main" id="{4B37F091-1AB3-46D7-B19E-CF7C503C4351}"/>
              </a:ext>
            </a:extLst>
          </p:cNvPr>
          <p:cNvSpPr>
            <a:spLocks noGrp="1"/>
          </p:cNvSpPr>
          <p:nvPr>
            <p:ph idx="1" hasCustomPrompt="1"/>
          </p:nvPr>
        </p:nvSpPr>
        <p:spPr>
          <a:xfrm>
            <a:off x="838199" y="2947638"/>
            <a:ext cx="5760000" cy="2985754"/>
          </a:xfrm>
          <a:prstGeom prst="rect">
            <a:avLst/>
          </a:prstGeom>
        </p:spPr>
        <p:txBody>
          <a:bodyPr lIns="0" tIns="0" rIns="0" bIns="0">
            <a:noAutofit/>
          </a:bodyPr>
          <a:lstStyle>
            <a:lvl1pPr marL="0" indent="0">
              <a:lnSpc>
                <a:spcPct val="100000"/>
              </a:lnSpc>
              <a:buNone/>
              <a:defRPr sz="2400">
                <a:solidFill>
                  <a:schemeClr val="bg1"/>
                </a:solidFill>
              </a:defRPr>
            </a:lvl1pPr>
          </a:lstStyle>
          <a:p>
            <a:pPr lvl="0"/>
            <a:r>
              <a:rPr lang="en-US"/>
              <a:t>Click to edit content </a:t>
            </a:r>
          </a:p>
        </p:txBody>
      </p:sp>
      <p:grpSp>
        <p:nvGrpSpPr>
          <p:cNvPr id="24" name="Group 23">
            <a:extLst>
              <a:ext uri="{FF2B5EF4-FFF2-40B4-BE49-F238E27FC236}">
                <a16:creationId xmlns:a16="http://schemas.microsoft.com/office/drawing/2014/main" id="{FC2D546B-1887-4200-AEFB-726021668854}"/>
              </a:ext>
            </a:extLst>
          </p:cNvPr>
          <p:cNvGrpSpPr/>
          <p:nvPr userDrawn="1"/>
        </p:nvGrpSpPr>
        <p:grpSpPr>
          <a:xfrm rot="10800000">
            <a:off x="6582622" y="6264790"/>
            <a:ext cx="644284" cy="644555"/>
            <a:chOff x="-2357191" y="-19349"/>
            <a:chExt cx="644284" cy="644284"/>
          </a:xfrm>
          <a:solidFill>
            <a:schemeClr val="bg1"/>
          </a:solidFill>
        </p:grpSpPr>
        <p:sp>
          <p:nvSpPr>
            <p:cNvPr id="25" name="Rectangle 24">
              <a:extLst>
                <a:ext uri="{FF2B5EF4-FFF2-40B4-BE49-F238E27FC236}">
                  <a16:creationId xmlns:a16="http://schemas.microsoft.com/office/drawing/2014/main" id="{55FE5C70-CC0D-416C-B3EB-09FE66E536F5}"/>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6" name="Rectangle 25">
              <a:extLst>
                <a:ext uri="{FF2B5EF4-FFF2-40B4-BE49-F238E27FC236}">
                  <a16:creationId xmlns:a16="http://schemas.microsoft.com/office/drawing/2014/main" id="{AA3B26A4-C9FB-4F2E-9C55-A254DC47768C}"/>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7" name="Group 26">
            <a:extLst>
              <a:ext uri="{FF2B5EF4-FFF2-40B4-BE49-F238E27FC236}">
                <a16:creationId xmlns:a16="http://schemas.microsoft.com/office/drawing/2014/main" id="{EC743EDD-03BD-459C-BC55-A821451F68E5}"/>
              </a:ext>
            </a:extLst>
          </p:cNvPr>
          <p:cNvGrpSpPr/>
          <p:nvPr userDrawn="1"/>
        </p:nvGrpSpPr>
        <p:grpSpPr>
          <a:xfrm>
            <a:off x="438759" y="425068"/>
            <a:ext cx="644285" cy="644555"/>
            <a:chOff x="-2357192" y="-19349"/>
            <a:chExt cx="644285" cy="644284"/>
          </a:xfrm>
          <a:solidFill>
            <a:schemeClr val="bg2"/>
          </a:solidFill>
        </p:grpSpPr>
        <p:sp>
          <p:nvSpPr>
            <p:cNvPr id="28" name="Rectangle 27">
              <a:extLst>
                <a:ext uri="{FF2B5EF4-FFF2-40B4-BE49-F238E27FC236}">
                  <a16:creationId xmlns:a16="http://schemas.microsoft.com/office/drawing/2014/main" id="{841EC926-958B-4C60-A475-8ED6B9CC615F}"/>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9" name="Rectangle 28">
              <a:extLst>
                <a:ext uri="{FF2B5EF4-FFF2-40B4-BE49-F238E27FC236}">
                  <a16:creationId xmlns:a16="http://schemas.microsoft.com/office/drawing/2014/main" id="{4C628FFD-8BFF-4F24-BEE3-8A5DDDAC5374}"/>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15" name="Graphic 14">
            <a:extLst>
              <a:ext uri="{FF2B5EF4-FFF2-40B4-BE49-F238E27FC236}">
                <a16:creationId xmlns:a16="http://schemas.microsoft.com/office/drawing/2014/main" id="{B19BFD3D-EF7F-45E1-A9A9-749B093A2A59}"/>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468257" y="6085182"/>
            <a:ext cx="1118416" cy="414000"/>
          </a:xfrm>
          <a:prstGeom prst="rect">
            <a:avLst/>
          </a:prstGeom>
        </p:spPr>
      </p:pic>
    </p:spTree>
    <p:extLst>
      <p:ext uri="{BB962C8B-B14F-4D97-AF65-F5344CB8AC3E}">
        <p14:creationId xmlns:p14="http://schemas.microsoft.com/office/powerpoint/2010/main" val="14745337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newable_Agenda/content/new speaker slide">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0E76BDAD-246E-43B2-BB97-F88423FD80DB}"/>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flipH="1">
            <a:off x="-2" y="0"/>
            <a:ext cx="13439775" cy="7629525"/>
          </a:xfrm>
          <a:prstGeom prst="rect">
            <a:avLst/>
          </a:prstGeom>
        </p:spPr>
      </p:pic>
      <p:sp>
        <p:nvSpPr>
          <p:cNvPr id="16" name="Rectangle 15">
            <a:extLst>
              <a:ext uri="{FF2B5EF4-FFF2-40B4-BE49-F238E27FC236}">
                <a16:creationId xmlns:a16="http://schemas.microsoft.com/office/drawing/2014/main" id="{E47CF787-E118-4197-B750-6079D2FB595D}"/>
              </a:ext>
            </a:extLst>
          </p:cNvPr>
          <p:cNvSpPr/>
          <p:nvPr userDrawn="1"/>
        </p:nvSpPr>
        <p:spPr>
          <a:xfrm rot="5400000">
            <a:off x="158514" y="-158518"/>
            <a:ext cx="6722673" cy="70397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Title 1">
            <a:extLst>
              <a:ext uri="{FF2B5EF4-FFF2-40B4-BE49-F238E27FC236}">
                <a16:creationId xmlns:a16="http://schemas.microsoft.com/office/drawing/2014/main" id="{D72B7FD6-D311-435B-81D3-2113DC4B9261}"/>
              </a:ext>
            </a:extLst>
          </p:cNvPr>
          <p:cNvSpPr>
            <a:spLocks noGrp="1"/>
          </p:cNvSpPr>
          <p:nvPr>
            <p:ph type="title" hasCustomPrompt="1"/>
          </p:nvPr>
        </p:nvSpPr>
        <p:spPr>
          <a:xfrm>
            <a:off x="838199" y="896537"/>
            <a:ext cx="5760000" cy="1901910"/>
          </a:xfrm>
        </p:spPr>
        <p:txBody>
          <a:bodyPr>
            <a:noAutofit/>
          </a:bodyPr>
          <a:lstStyle>
            <a:lvl1pPr>
              <a:lnSpc>
                <a:spcPct val="100000"/>
              </a:lnSpc>
              <a:defRPr sz="3400">
                <a:solidFill>
                  <a:schemeClr val="bg1"/>
                </a:solidFill>
              </a:defRPr>
            </a:lvl1pPr>
          </a:lstStyle>
          <a:p>
            <a:r>
              <a:rPr lang="en-US"/>
              <a:t>Agenda or Speaker Title</a:t>
            </a:r>
          </a:p>
        </p:txBody>
      </p:sp>
      <p:sp>
        <p:nvSpPr>
          <p:cNvPr id="20" name="Content Placeholder 2">
            <a:extLst>
              <a:ext uri="{FF2B5EF4-FFF2-40B4-BE49-F238E27FC236}">
                <a16:creationId xmlns:a16="http://schemas.microsoft.com/office/drawing/2014/main" id="{C75BABAE-7C34-48ED-95DD-D21003EFF375}"/>
              </a:ext>
            </a:extLst>
          </p:cNvPr>
          <p:cNvSpPr>
            <a:spLocks noGrp="1"/>
          </p:cNvSpPr>
          <p:nvPr>
            <p:ph idx="1" hasCustomPrompt="1"/>
          </p:nvPr>
        </p:nvSpPr>
        <p:spPr>
          <a:xfrm>
            <a:off x="838199" y="2947638"/>
            <a:ext cx="5760000" cy="2985754"/>
          </a:xfrm>
          <a:prstGeom prst="rect">
            <a:avLst/>
          </a:prstGeom>
        </p:spPr>
        <p:txBody>
          <a:bodyPr lIns="0" tIns="0" rIns="0" bIns="0">
            <a:noAutofit/>
          </a:bodyPr>
          <a:lstStyle>
            <a:lvl1pPr marL="0" indent="0">
              <a:lnSpc>
                <a:spcPct val="100000"/>
              </a:lnSpc>
              <a:buNone/>
              <a:defRPr sz="2400">
                <a:solidFill>
                  <a:schemeClr val="bg1"/>
                </a:solidFill>
              </a:defRPr>
            </a:lvl1pPr>
          </a:lstStyle>
          <a:p>
            <a:pPr lvl="0"/>
            <a:r>
              <a:rPr lang="en-US"/>
              <a:t>Click to edit content </a:t>
            </a:r>
          </a:p>
        </p:txBody>
      </p:sp>
      <p:grpSp>
        <p:nvGrpSpPr>
          <p:cNvPr id="21" name="Group 20">
            <a:extLst>
              <a:ext uri="{FF2B5EF4-FFF2-40B4-BE49-F238E27FC236}">
                <a16:creationId xmlns:a16="http://schemas.microsoft.com/office/drawing/2014/main" id="{4A6B3E33-8A03-48EB-92BD-87482D259803}"/>
              </a:ext>
            </a:extLst>
          </p:cNvPr>
          <p:cNvGrpSpPr/>
          <p:nvPr userDrawn="1"/>
        </p:nvGrpSpPr>
        <p:grpSpPr>
          <a:xfrm rot="10800000">
            <a:off x="6582622" y="6264790"/>
            <a:ext cx="644284" cy="644555"/>
            <a:chOff x="-2357191" y="-19349"/>
            <a:chExt cx="644284" cy="644284"/>
          </a:xfrm>
          <a:solidFill>
            <a:schemeClr val="bg1"/>
          </a:solidFill>
        </p:grpSpPr>
        <p:sp>
          <p:nvSpPr>
            <p:cNvPr id="22" name="Rectangle 21">
              <a:extLst>
                <a:ext uri="{FF2B5EF4-FFF2-40B4-BE49-F238E27FC236}">
                  <a16:creationId xmlns:a16="http://schemas.microsoft.com/office/drawing/2014/main" id="{7DACF5DE-1E1C-4ED1-979D-0D2D87D42AEA}"/>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738CACF3-5E73-4518-83CE-5DF1BEBB3EB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30" name="Group 29">
            <a:extLst>
              <a:ext uri="{FF2B5EF4-FFF2-40B4-BE49-F238E27FC236}">
                <a16:creationId xmlns:a16="http://schemas.microsoft.com/office/drawing/2014/main" id="{38646295-64F0-4314-8C02-9B5F7B8F7DD9}"/>
              </a:ext>
            </a:extLst>
          </p:cNvPr>
          <p:cNvGrpSpPr/>
          <p:nvPr userDrawn="1"/>
        </p:nvGrpSpPr>
        <p:grpSpPr>
          <a:xfrm>
            <a:off x="438759" y="425068"/>
            <a:ext cx="644285" cy="644555"/>
            <a:chOff x="-2357192" y="-19349"/>
            <a:chExt cx="644285" cy="644284"/>
          </a:xfrm>
          <a:solidFill>
            <a:schemeClr val="bg2"/>
          </a:solidFill>
        </p:grpSpPr>
        <p:sp>
          <p:nvSpPr>
            <p:cNvPr id="31" name="Rectangle 30">
              <a:extLst>
                <a:ext uri="{FF2B5EF4-FFF2-40B4-BE49-F238E27FC236}">
                  <a16:creationId xmlns:a16="http://schemas.microsoft.com/office/drawing/2014/main" id="{75BE9D52-CBB6-4A3D-9E96-302F1854705A}"/>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9C3CE6F2-BDB8-4DD9-9E72-A9E70E60125B}"/>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33" name="Graphic 32">
            <a:extLst>
              <a:ext uri="{FF2B5EF4-FFF2-40B4-BE49-F238E27FC236}">
                <a16:creationId xmlns:a16="http://schemas.microsoft.com/office/drawing/2014/main" id="{B32C90F6-CB9F-4AC1-BF59-BE02D68E9045}"/>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468257" y="6085182"/>
            <a:ext cx="1118416" cy="414000"/>
          </a:xfrm>
          <a:prstGeom prst="rect">
            <a:avLst/>
          </a:prstGeom>
        </p:spPr>
      </p:pic>
    </p:spTree>
    <p:extLst>
      <p:ext uri="{BB962C8B-B14F-4D97-AF65-F5344CB8AC3E}">
        <p14:creationId xmlns:p14="http://schemas.microsoft.com/office/powerpoint/2010/main" val="5671491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Water Infastructure_Agenda/content/new speaker slide">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15A828A8-953D-42FB-B101-9508ED68C2F1}"/>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4" cy="7559676"/>
          </a:xfrm>
          <a:prstGeom prst="rect">
            <a:avLst/>
          </a:prstGeom>
        </p:spPr>
      </p:pic>
      <p:sp>
        <p:nvSpPr>
          <p:cNvPr id="15" name="Rectangle 14">
            <a:extLst>
              <a:ext uri="{FF2B5EF4-FFF2-40B4-BE49-F238E27FC236}">
                <a16:creationId xmlns:a16="http://schemas.microsoft.com/office/drawing/2014/main" id="{2DBE1F9A-5C52-4354-B1BF-2EF0D9926B2D}"/>
              </a:ext>
            </a:extLst>
          </p:cNvPr>
          <p:cNvSpPr/>
          <p:nvPr userDrawn="1"/>
        </p:nvSpPr>
        <p:spPr>
          <a:xfrm rot="5400000">
            <a:off x="158514" y="-158518"/>
            <a:ext cx="6722673" cy="70397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6" name="Title 1">
            <a:extLst>
              <a:ext uri="{FF2B5EF4-FFF2-40B4-BE49-F238E27FC236}">
                <a16:creationId xmlns:a16="http://schemas.microsoft.com/office/drawing/2014/main" id="{F854B4AD-D878-4BAE-B435-89594AD2AA49}"/>
              </a:ext>
            </a:extLst>
          </p:cNvPr>
          <p:cNvSpPr>
            <a:spLocks noGrp="1"/>
          </p:cNvSpPr>
          <p:nvPr>
            <p:ph type="title" hasCustomPrompt="1"/>
          </p:nvPr>
        </p:nvSpPr>
        <p:spPr>
          <a:xfrm>
            <a:off x="838199" y="896537"/>
            <a:ext cx="5760000" cy="1901910"/>
          </a:xfrm>
        </p:spPr>
        <p:txBody>
          <a:bodyPr>
            <a:noAutofit/>
          </a:bodyPr>
          <a:lstStyle>
            <a:lvl1pPr>
              <a:lnSpc>
                <a:spcPct val="100000"/>
              </a:lnSpc>
              <a:defRPr sz="3400">
                <a:solidFill>
                  <a:schemeClr val="bg1"/>
                </a:solidFill>
              </a:defRPr>
            </a:lvl1pPr>
          </a:lstStyle>
          <a:p>
            <a:r>
              <a:rPr lang="en-US"/>
              <a:t>Agenda or Speaker Title</a:t>
            </a:r>
          </a:p>
        </p:txBody>
      </p:sp>
      <p:sp>
        <p:nvSpPr>
          <p:cNvPr id="19" name="Content Placeholder 2">
            <a:extLst>
              <a:ext uri="{FF2B5EF4-FFF2-40B4-BE49-F238E27FC236}">
                <a16:creationId xmlns:a16="http://schemas.microsoft.com/office/drawing/2014/main" id="{9F398AC5-F60A-4138-9DF8-8893F801D30A}"/>
              </a:ext>
            </a:extLst>
          </p:cNvPr>
          <p:cNvSpPr>
            <a:spLocks noGrp="1"/>
          </p:cNvSpPr>
          <p:nvPr>
            <p:ph idx="1" hasCustomPrompt="1"/>
          </p:nvPr>
        </p:nvSpPr>
        <p:spPr>
          <a:xfrm>
            <a:off x="838199" y="2947638"/>
            <a:ext cx="5760000" cy="2985754"/>
          </a:xfrm>
          <a:prstGeom prst="rect">
            <a:avLst/>
          </a:prstGeom>
        </p:spPr>
        <p:txBody>
          <a:bodyPr lIns="0" tIns="0" rIns="0" bIns="0">
            <a:noAutofit/>
          </a:bodyPr>
          <a:lstStyle>
            <a:lvl1pPr marL="0" indent="0">
              <a:lnSpc>
                <a:spcPct val="100000"/>
              </a:lnSpc>
              <a:buNone/>
              <a:defRPr sz="2400">
                <a:solidFill>
                  <a:schemeClr val="bg1"/>
                </a:solidFill>
              </a:defRPr>
            </a:lvl1pPr>
          </a:lstStyle>
          <a:p>
            <a:pPr lvl="0"/>
            <a:r>
              <a:rPr lang="en-US"/>
              <a:t>Click to edit content </a:t>
            </a:r>
          </a:p>
        </p:txBody>
      </p:sp>
      <p:grpSp>
        <p:nvGrpSpPr>
          <p:cNvPr id="20" name="Group 19">
            <a:extLst>
              <a:ext uri="{FF2B5EF4-FFF2-40B4-BE49-F238E27FC236}">
                <a16:creationId xmlns:a16="http://schemas.microsoft.com/office/drawing/2014/main" id="{07F154B7-FEF4-4DC8-B4B1-DE685A6F4321}"/>
              </a:ext>
            </a:extLst>
          </p:cNvPr>
          <p:cNvGrpSpPr/>
          <p:nvPr userDrawn="1"/>
        </p:nvGrpSpPr>
        <p:grpSpPr>
          <a:xfrm rot="10800000">
            <a:off x="6582622" y="6264790"/>
            <a:ext cx="644284" cy="644555"/>
            <a:chOff x="-2357191" y="-19349"/>
            <a:chExt cx="644284" cy="644284"/>
          </a:xfrm>
          <a:solidFill>
            <a:schemeClr val="bg1"/>
          </a:solidFill>
        </p:grpSpPr>
        <p:sp>
          <p:nvSpPr>
            <p:cNvPr id="27" name="Rectangle 26">
              <a:extLst>
                <a:ext uri="{FF2B5EF4-FFF2-40B4-BE49-F238E27FC236}">
                  <a16:creationId xmlns:a16="http://schemas.microsoft.com/office/drawing/2014/main" id="{19E34F4D-5A55-41E8-A64D-3AE1702D3276}"/>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01F64513-336A-4E07-9EFD-D926A10A438C}"/>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9" name="Group 28">
            <a:extLst>
              <a:ext uri="{FF2B5EF4-FFF2-40B4-BE49-F238E27FC236}">
                <a16:creationId xmlns:a16="http://schemas.microsoft.com/office/drawing/2014/main" id="{6A3E9633-C6A8-450C-AFB1-55CAAE7225CD}"/>
              </a:ext>
            </a:extLst>
          </p:cNvPr>
          <p:cNvGrpSpPr/>
          <p:nvPr userDrawn="1"/>
        </p:nvGrpSpPr>
        <p:grpSpPr>
          <a:xfrm>
            <a:off x="438759" y="425068"/>
            <a:ext cx="644285" cy="644555"/>
            <a:chOff x="-2357192" y="-19349"/>
            <a:chExt cx="644285" cy="644284"/>
          </a:xfrm>
          <a:solidFill>
            <a:schemeClr val="bg2"/>
          </a:solidFill>
        </p:grpSpPr>
        <p:sp>
          <p:nvSpPr>
            <p:cNvPr id="30" name="Rectangle 29">
              <a:extLst>
                <a:ext uri="{FF2B5EF4-FFF2-40B4-BE49-F238E27FC236}">
                  <a16:creationId xmlns:a16="http://schemas.microsoft.com/office/drawing/2014/main" id="{D311B760-8D30-47E6-9B49-BEF04851F77C}"/>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43248C06-2936-477C-AC50-2454760BFA86}"/>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32" name="Graphic 31">
            <a:extLst>
              <a:ext uri="{FF2B5EF4-FFF2-40B4-BE49-F238E27FC236}">
                <a16:creationId xmlns:a16="http://schemas.microsoft.com/office/drawing/2014/main" id="{60AE2257-5166-4A7F-86BC-904B05A03CF9}"/>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468257" y="6085182"/>
            <a:ext cx="1118416" cy="414000"/>
          </a:xfrm>
          <a:prstGeom prst="rect">
            <a:avLst/>
          </a:prstGeom>
        </p:spPr>
      </p:pic>
    </p:spTree>
    <p:extLst>
      <p:ext uri="{BB962C8B-B14F-4D97-AF65-F5344CB8AC3E}">
        <p14:creationId xmlns:p14="http://schemas.microsoft.com/office/powerpoint/2010/main" val="20648228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Green landscape_Agenda/content/new speaker slide">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9C7E5F73-2C92-4398-92B6-2C604494D7CB}"/>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13439775" cy="7559676"/>
          </a:xfrm>
          <a:prstGeom prst="rect">
            <a:avLst/>
          </a:prstGeom>
        </p:spPr>
      </p:pic>
      <p:sp>
        <p:nvSpPr>
          <p:cNvPr id="16" name="Rectangle 15">
            <a:extLst>
              <a:ext uri="{FF2B5EF4-FFF2-40B4-BE49-F238E27FC236}">
                <a16:creationId xmlns:a16="http://schemas.microsoft.com/office/drawing/2014/main" id="{65A8EC88-2EF6-4EDD-9788-A44553CEFEC6}"/>
              </a:ext>
            </a:extLst>
          </p:cNvPr>
          <p:cNvSpPr/>
          <p:nvPr userDrawn="1"/>
        </p:nvSpPr>
        <p:spPr>
          <a:xfrm rot="5400000">
            <a:off x="158514" y="-158518"/>
            <a:ext cx="6722673" cy="70397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Title 1">
            <a:extLst>
              <a:ext uri="{FF2B5EF4-FFF2-40B4-BE49-F238E27FC236}">
                <a16:creationId xmlns:a16="http://schemas.microsoft.com/office/drawing/2014/main" id="{A59256B5-9268-4BF4-909A-6DE747D1541C}"/>
              </a:ext>
            </a:extLst>
          </p:cNvPr>
          <p:cNvSpPr>
            <a:spLocks noGrp="1"/>
          </p:cNvSpPr>
          <p:nvPr>
            <p:ph type="title" hasCustomPrompt="1"/>
          </p:nvPr>
        </p:nvSpPr>
        <p:spPr>
          <a:xfrm>
            <a:off x="838199" y="896537"/>
            <a:ext cx="5760000" cy="1901910"/>
          </a:xfrm>
        </p:spPr>
        <p:txBody>
          <a:bodyPr>
            <a:noAutofit/>
          </a:bodyPr>
          <a:lstStyle>
            <a:lvl1pPr>
              <a:lnSpc>
                <a:spcPct val="100000"/>
              </a:lnSpc>
              <a:defRPr sz="3400">
                <a:solidFill>
                  <a:schemeClr val="bg1"/>
                </a:solidFill>
              </a:defRPr>
            </a:lvl1pPr>
          </a:lstStyle>
          <a:p>
            <a:r>
              <a:rPr lang="en-US"/>
              <a:t>Agenda or Speaker Title</a:t>
            </a:r>
          </a:p>
        </p:txBody>
      </p:sp>
      <p:sp>
        <p:nvSpPr>
          <p:cNvPr id="20" name="Content Placeholder 2">
            <a:extLst>
              <a:ext uri="{FF2B5EF4-FFF2-40B4-BE49-F238E27FC236}">
                <a16:creationId xmlns:a16="http://schemas.microsoft.com/office/drawing/2014/main" id="{356C421A-3C72-4090-B4E8-8062633561DB}"/>
              </a:ext>
            </a:extLst>
          </p:cNvPr>
          <p:cNvSpPr>
            <a:spLocks noGrp="1"/>
          </p:cNvSpPr>
          <p:nvPr>
            <p:ph idx="1" hasCustomPrompt="1"/>
          </p:nvPr>
        </p:nvSpPr>
        <p:spPr>
          <a:xfrm>
            <a:off x="838199" y="2947638"/>
            <a:ext cx="5760000" cy="2985754"/>
          </a:xfrm>
          <a:prstGeom prst="rect">
            <a:avLst/>
          </a:prstGeom>
        </p:spPr>
        <p:txBody>
          <a:bodyPr lIns="0" tIns="0" rIns="0" bIns="0">
            <a:noAutofit/>
          </a:bodyPr>
          <a:lstStyle>
            <a:lvl1pPr marL="0" indent="0">
              <a:lnSpc>
                <a:spcPct val="100000"/>
              </a:lnSpc>
              <a:buNone/>
              <a:defRPr sz="2400">
                <a:solidFill>
                  <a:schemeClr val="bg1"/>
                </a:solidFill>
              </a:defRPr>
            </a:lvl1pPr>
          </a:lstStyle>
          <a:p>
            <a:pPr lvl="0"/>
            <a:r>
              <a:rPr lang="en-US"/>
              <a:t>Click to edit content </a:t>
            </a:r>
          </a:p>
        </p:txBody>
      </p:sp>
      <p:grpSp>
        <p:nvGrpSpPr>
          <p:cNvPr id="21" name="Group 20">
            <a:extLst>
              <a:ext uri="{FF2B5EF4-FFF2-40B4-BE49-F238E27FC236}">
                <a16:creationId xmlns:a16="http://schemas.microsoft.com/office/drawing/2014/main" id="{8D1690DF-5CD5-4036-8B52-5EB1D18761BB}"/>
              </a:ext>
            </a:extLst>
          </p:cNvPr>
          <p:cNvGrpSpPr/>
          <p:nvPr userDrawn="1"/>
        </p:nvGrpSpPr>
        <p:grpSpPr>
          <a:xfrm rot="10800000">
            <a:off x="6582622" y="6264790"/>
            <a:ext cx="644284" cy="644555"/>
            <a:chOff x="-2357191" y="-19349"/>
            <a:chExt cx="644284" cy="644284"/>
          </a:xfrm>
          <a:solidFill>
            <a:schemeClr val="bg1"/>
          </a:solidFill>
        </p:grpSpPr>
        <p:sp>
          <p:nvSpPr>
            <p:cNvPr id="22" name="Rectangle 21">
              <a:extLst>
                <a:ext uri="{FF2B5EF4-FFF2-40B4-BE49-F238E27FC236}">
                  <a16:creationId xmlns:a16="http://schemas.microsoft.com/office/drawing/2014/main" id="{DB518BBE-31C4-43C1-99C8-9AFEBEDAD203}"/>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3" name="Rectangle 22">
              <a:extLst>
                <a:ext uri="{FF2B5EF4-FFF2-40B4-BE49-F238E27FC236}">
                  <a16:creationId xmlns:a16="http://schemas.microsoft.com/office/drawing/2014/main" id="{CFA76A2F-E02D-48D9-A29C-935D09F8A03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6" name="Group 25">
            <a:extLst>
              <a:ext uri="{FF2B5EF4-FFF2-40B4-BE49-F238E27FC236}">
                <a16:creationId xmlns:a16="http://schemas.microsoft.com/office/drawing/2014/main" id="{D561E96C-D5C3-4C37-A263-24032F966FC3}"/>
              </a:ext>
            </a:extLst>
          </p:cNvPr>
          <p:cNvGrpSpPr/>
          <p:nvPr userDrawn="1"/>
        </p:nvGrpSpPr>
        <p:grpSpPr>
          <a:xfrm>
            <a:off x="438759" y="425068"/>
            <a:ext cx="644285" cy="644555"/>
            <a:chOff x="-2357192" y="-19349"/>
            <a:chExt cx="644285" cy="644284"/>
          </a:xfrm>
          <a:solidFill>
            <a:schemeClr val="bg2"/>
          </a:solidFill>
        </p:grpSpPr>
        <p:sp>
          <p:nvSpPr>
            <p:cNvPr id="31" name="Rectangle 30">
              <a:extLst>
                <a:ext uri="{FF2B5EF4-FFF2-40B4-BE49-F238E27FC236}">
                  <a16:creationId xmlns:a16="http://schemas.microsoft.com/office/drawing/2014/main" id="{83EC5B1B-96E7-49B2-80C8-50702981E2B8}"/>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2" name="Rectangle 31">
              <a:extLst>
                <a:ext uri="{FF2B5EF4-FFF2-40B4-BE49-F238E27FC236}">
                  <a16:creationId xmlns:a16="http://schemas.microsoft.com/office/drawing/2014/main" id="{6F0820D7-7621-4B8E-B7FF-B5D25B8AC27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33" name="Graphic 32">
            <a:extLst>
              <a:ext uri="{FF2B5EF4-FFF2-40B4-BE49-F238E27FC236}">
                <a16:creationId xmlns:a16="http://schemas.microsoft.com/office/drawing/2014/main" id="{8DB6344B-E7A8-4B33-A281-E7A0422696CC}"/>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468257" y="6085182"/>
            <a:ext cx="1118416" cy="414000"/>
          </a:xfrm>
          <a:prstGeom prst="rect">
            <a:avLst/>
          </a:prstGeom>
        </p:spPr>
      </p:pic>
    </p:spTree>
    <p:extLst>
      <p:ext uri="{BB962C8B-B14F-4D97-AF65-F5344CB8AC3E}">
        <p14:creationId xmlns:p14="http://schemas.microsoft.com/office/powerpoint/2010/main" val="39933975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Water2_Agenda/content/new speaker slide">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31C71B61-24E0-4AF3-8D0A-42D6958162B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3" y="0"/>
            <a:ext cx="13439778" cy="7559675"/>
          </a:xfrm>
          <a:prstGeom prst="rect">
            <a:avLst/>
          </a:prstGeom>
        </p:spPr>
      </p:pic>
      <p:sp>
        <p:nvSpPr>
          <p:cNvPr id="15" name="Rectangle 14">
            <a:extLst>
              <a:ext uri="{FF2B5EF4-FFF2-40B4-BE49-F238E27FC236}">
                <a16:creationId xmlns:a16="http://schemas.microsoft.com/office/drawing/2014/main" id="{67356BE4-FC02-4723-A5EC-7EE9BE9EE942}"/>
              </a:ext>
            </a:extLst>
          </p:cNvPr>
          <p:cNvSpPr/>
          <p:nvPr userDrawn="1"/>
        </p:nvSpPr>
        <p:spPr>
          <a:xfrm rot="5400000">
            <a:off x="158514" y="-158518"/>
            <a:ext cx="6722673" cy="70397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6" name="Title 1">
            <a:extLst>
              <a:ext uri="{FF2B5EF4-FFF2-40B4-BE49-F238E27FC236}">
                <a16:creationId xmlns:a16="http://schemas.microsoft.com/office/drawing/2014/main" id="{89C8723D-72D1-4031-B4AE-D92E57E58B32}"/>
              </a:ext>
            </a:extLst>
          </p:cNvPr>
          <p:cNvSpPr>
            <a:spLocks noGrp="1"/>
          </p:cNvSpPr>
          <p:nvPr>
            <p:ph type="title" hasCustomPrompt="1"/>
          </p:nvPr>
        </p:nvSpPr>
        <p:spPr>
          <a:xfrm>
            <a:off x="838199" y="896537"/>
            <a:ext cx="5760000" cy="1901910"/>
          </a:xfrm>
        </p:spPr>
        <p:txBody>
          <a:bodyPr>
            <a:noAutofit/>
          </a:bodyPr>
          <a:lstStyle>
            <a:lvl1pPr>
              <a:lnSpc>
                <a:spcPct val="100000"/>
              </a:lnSpc>
              <a:defRPr sz="3400">
                <a:solidFill>
                  <a:schemeClr val="bg1"/>
                </a:solidFill>
              </a:defRPr>
            </a:lvl1pPr>
          </a:lstStyle>
          <a:p>
            <a:r>
              <a:rPr lang="en-US"/>
              <a:t>Agenda or Speaker Title</a:t>
            </a:r>
          </a:p>
        </p:txBody>
      </p:sp>
      <p:sp>
        <p:nvSpPr>
          <p:cNvPr id="19" name="Content Placeholder 2">
            <a:extLst>
              <a:ext uri="{FF2B5EF4-FFF2-40B4-BE49-F238E27FC236}">
                <a16:creationId xmlns:a16="http://schemas.microsoft.com/office/drawing/2014/main" id="{A67799A7-5982-4D5B-929F-A167834148CF}"/>
              </a:ext>
            </a:extLst>
          </p:cNvPr>
          <p:cNvSpPr>
            <a:spLocks noGrp="1"/>
          </p:cNvSpPr>
          <p:nvPr>
            <p:ph idx="1" hasCustomPrompt="1"/>
          </p:nvPr>
        </p:nvSpPr>
        <p:spPr>
          <a:xfrm>
            <a:off x="838199" y="2947638"/>
            <a:ext cx="5760000" cy="2985754"/>
          </a:xfrm>
          <a:prstGeom prst="rect">
            <a:avLst/>
          </a:prstGeom>
        </p:spPr>
        <p:txBody>
          <a:bodyPr lIns="0" tIns="0" rIns="0" bIns="0">
            <a:noAutofit/>
          </a:bodyPr>
          <a:lstStyle>
            <a:lvl1pPr marL="0" indent="0">
              <a:lnSpc>
                <a:spcPct val="100000"/>
              </a:lnSpc>
              <a:buNone/>
              <a:defRPr sz="2400">
                <a:solidFill>
                  <a:schemeClr val="bg1"/>
                </a:solidFill>
              </a:defRPr>
            </a:lvl1pPr>
          </a:lstStyle>
          <a:p>
            <a:pPr lvl="0"/>
            <a:r>
              <a:rPr lang="en-US"/>
              <a:t>Click to edit content </a:t>
            </a:r>
          </a:p>
        </p:txBody>
      </p:sp>
      <p:grpSp>
        <p:nvGrpSpPr>
          <p:cNvPr id="20" name="Group 19">
            <a:extLst>
              <a:ext uri="{FF2B5EF4-FFF2-40B4-BE49-F238E27FC236}">
                <a16:creationId xmlns:a16="http://schemas.microsoft.com/office/drawing/2014/main" id="{9FAF7EBA-2C28-40C4-9E8E-6F6BBFFB3E00}"/>
              </a:ext>
            </a:extLst>
          </p:cNvPr>
          <p:cNvGrpSpPr/>
          <p:nvPr userDrawn="1"/>
        </p:nvGrpSpPr>
        <p:grpSpPr>
          <a:xfrm rot="10800000">
            <a:off x="6582622" y="6264790"/>
            <a:ext cx="644284" cy="644555"/>
            <a:chOff x="-2357191" y="-19349"/>
            <a:chExt cx="644284" cy="644284"/>
          </a:xfrm>
          <a:solidFill>
            <a:schemeClr val="bg1"/>
          </a:solidFill>
        </p:grpSpPr>
        <p:sp>
          <p:nvSpPr>
            <p:cNvPr id="26" name="Rectangle 25">
              <a:extLst>
                <a:ext uri="{FF2B5EF4-FFF2-40B4-BE49-F238E27FC236}">
                  <a16:creationId xmlns:a16="http://schemas.microsoft.com/office/drawing/2014/main" id="{D4EA7912-2660-4F72-92B2-075A333EDC60}"/>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A63E1BA9-8EC1-4B27-91BD-27E9F215A5E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8" name="Group 27">
            <a:extLst>
              <a:ext uri="{FF2B5EF4-FFF2-40B4-BE49-F238E27FC236}">
                <a16:creationId xmlns:a16="http://schemas.microsoft.com/office/drawing/2014/main" id="{78D78F88-6402-44D7-8B68-0EE303B62AD0}"/>
              </a:ext>
            </a:extLst>
          </p:cNvPr>
          <p:cNvGrpSpPr/>
          <p:nvPr userDrawn="1"/>
        </p:nvGrpSpPr>
        <p:grpSpPr>
          <a:xfrm>
            <a:off x="438759" y="425068"/>
            <a:ext cx="644285" cy="644555"/>
            <a:chOff x="-2357192" y="-19349"/>
            <a:chExt cx="644285" cy="644284"/>
          </a:xfrm>
          <a:solidFill>
            <a:schemeClr val="bg2"/>
          </a:solidFill>
        </p:grpSpPr>
        <p:sp>
          <p:nvSpPr>
            <p:cNvPr id="30" name="Rectangle 29">
              <a:extLst>
                <a:ext uri="{FF2B5EF4-FFF2-40B4-BE49-F238E27FC236}">
                  <a16:creationId xmlns:a16="http://schemas.microsoft.com/office/drawing/2014/main" id="{6A0C1883-DD23-45D2-A724-503A9AEBB2F4}"/>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15E7B50F-F916-40B0-980E-09C1BFE3C00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32" name="Graphic 31">
            <a:extLst>
              <a:ext uri="{FF2B5EF4-FFF2-40B4-BE49-F238E27FC236}">
                <a16:creationId xmlns:a16="http://schemas.microsoft.com/office/drawing/2014/main" id="{2685FCB2-4984-4B4B-804F-6C0141E66116}"/>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468257" y="6085182"/>
            <a:ext cx="1118416" cy="414000"/>
          </a:xfrm>
          <a:prstGeom prst="rect">
            <a:avLst/>
          </a:prstGeom>
        </p:spPr>
      </p:pic>
    </p:spTree>
    <p:extLst>
      <p:ext uri="{BB962C8B-B14F-4D97-AF65-F5344CB8AC3E}">
        <p14:creationId xmlns:p14="http://schemas.microsoft.com/office/powerpoint/2010/main" val="29924555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Divider Slide with Image_8">
    <p:spTree>
      <p:nvGrpSpPr>
        <p:cNvPr id="1" name=""/>
        <p:cNvGrpSpPr/>
        <p:nvPr/>
      </p:nvGrpSpPr>
      <p:grpSpPr>
        <a:xfrm>
          <a:off x="0" y="0"/>
          <a:ext cx="0" cy="0"/>
          <a:chOff x="0" y="0"/>
          <a:chExt cx="0" cy="0"/>
        </a:xfrm>
      </p:grpSpPr>
      <p:pic>
        <p:nvPicPr>
          <p:cNvPr id="33" name="Picture 32" descr="A picture containing indoor&#10;&#10;Description automatically generated">
            <a:extLst>
              <a:ext uri="{FF2B5EF4-FFF2-40B4-BE49-F238E27FC236}">
                <a16:creationId xmlns:a16="http://schemas.microsoft.com/office/drawing/2014/main" id="{EDCB42F7-8F3C-4458-BD4C-8E35AB13F6BF}"/>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1" y="0"/>
            <a:ext cx="13439774" cy="7559675"/>
          </a:xfrm>
          <a:prstGeom prst="rect">
            <a:avLst/>
          </a:prstGeom>
        </p:spPr>
      </p:pic>
      <p:sp>
        <p:nvSpPr>
          <p:cNvPr id="15" name="Rectangle 14">
            <a:extLst>
              <a:ext uri="{FF2B5EF4-FFF2-40B4-BE49-F238E27FC236}">
                <a16:creationId xmlns:a16="http://schemas.microsoft.com/office/drawing/2014/main" id="{8100065E-E1AE-4E03-AB63-0E2FF99BEC61}"/>
              </a:ext>
            </a:extLst>
          </p:cNvPr>
          <p:cNvSpPr/>
          <p:nvPr userDrawn="1"/>
        </p:nvSpPr>
        <p:spPr>
          <a:xfrm rot="5400000">
            <a:off x="158514" y="-158518"/>
            <a:ext cx="6722673" cy="703971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6" name="Title 1">
            <a:extLst>
              <a:ext uri="{FF2B5EF4-FFF2-40B4-BE49-F238E27FC236}">
                <a16:creationId xmlns:a16="http://schemas.microsoft.com/office/drawing/2014/main" id="{C78FFFE8-3DBB-44FE-AE9D-FDB1973354B3}"/>
              </a:ext>
            </a:extLst>
          </p:cNvPr>
          <p:cNvSpPr>
            <a:spLocks noGrp="1"/>
          </p:cNvSpPr>
          <p:nvPr>
            <p:ph type="title" hasCustomPrompt="1"/>
          </p:nvPr>
        </p:nvSpPr>
        <p:spPr>
          <a:xfrm>
            <a:off x="838199" y="896537"/>
            <a:ext cx="5760000" cy="1901910"/>
          </a:xfrm>
        </p:spPr>
        <p:txBody>
          <a:bodyPr>
            <a:noAutofit/>
          </a:bodyPr>
          <a:lstStyle>
            <a:lvl1pPr>
              <a:lnSpc>
                <a:spcPct val="100000"/>
              </a:lnSpc>
              <a:defRPr sz="3400">
                <a:solidFill>
                  <a:schemeClr val="bg1"/>
                </a:solidFill>
              </a:defRPr>
            </a:lvl1pPr>
          </a:lstStyle>
          <a:p>
            <a:r>
              <a:rPr lang="en-US"/>
              <a:t>Agenda or Speaker Title</a:t>
            </a:r>
          </a:p>
        </p:txBody>
      </p:sp>
      <p:sp>
        <p:nvSpPr>
          <p:cNvPr id="17" name="Content Placeholder 2">
            <a:extLst>
              <a:ext uri="{FF2B5EF4-FFF2-40B4-BE49-F238E27FC236}">
                <a16:creationId xmlns:a16="http://schemas.microsoft.com/office/drawing/2014/main" id="{EB1B36DD-9487-4C57-A450-D06625A661DE}"/>
              </a:ext>
            </a:extLst>
          </p:cNvPr>
          <p:cNvSpPr>
            <a:spLocks noGrp="1"/>
          </p:cNvSpPr>
          <p:nvPr>
            <p:ph idx="1" hasCustomPrompt="1"/>
          </p:nvPr>
        </p:nvSpPr>
        <p:spPr>
          <a:xfrm>
            <a:off x="838199" y="2947638"/>
            <a:ext cx="5760000" cy="2985754"/>
          </a:xfrm>
          <a:prstGeom prst="rect">
            <a:avLst/>
          </a:prstGeom>
        </p:spPr>
        <p:txBody>
          <a:bodyPr lIns="0" tIns="0" rIns="0" bIns="0">
            <a:noAutofit/>
          </a:bodyPr>
          <a:lstStyle>
            <a:lvl1pPr marL="0" indent="0">
              <a:lnSpc>
                <a:spcPct val="100000"/>
              </a:lnSpc>
              <a:buNone/>
              <a:defRPr sz="2400">
                <a:solidFill>
                  <a:schemeClr val="bg1"/>
                </a:solidFill>
              </a:defRPr>
            </a:lvl1pPr>
          </a:lstStyle>
          <a:p>
            <a:pPr lvl="0"/>
            <a:r>
              <a:rPr lang="en-US"/>
              <a:t>Click to edit content </a:t>
            </a:r>
          </a:p>
        </p:txBody>
      </p:sp>
      <p:grpSp>
        <p:nvGrpSpPr>
          <p:cNvPr id="20" name="Group 19">
            <a:extLst>
              <a:ext uri="{FF2B5EF4-FFF2-40B4-BE49-F238E27FC236}">
                <a16:creationId xmlns:a16="http://schemas.microsoft.com/office/drawing/2014/main" id="{ED25B90F-72BE-46E0-AD67-A4349A9AFC88}"/>
              </a:ext>
            </a:extLst>
          </p:cNvPr>
          <p:cNvGrpSpPr/>
          <p:nvPr userDrawn="1"/>
        </p:nvGrpSpPr>
        <p:grpSpPr>
          <a:xfrm rot="10800000">
            <a:off x="6582622" y="6264790"/>
            <a:ext cx="644284" cy="644555"/>
            <a:chOff x="-2357191" y="-19349"/>
            <a:chExt cx="644284" cy="644284"/>
          </a:xfrm>
          <a:solidFill>
            <a:schemeClr val="bg1"/>
          </a:solidFill>
        </p:grpSpPr>
        <p:sp>
          <p:nvSpPr>
            <p:cNvPr id="21" name="Rectangle 20">
              <a:extLst>
                <a:ext uri="{FF2B5EF4-FFF2-40B4-BE49-F238E27FC236}">
                  <a16:creationId xmlns:a16="http://schemas.microsoft.com/office/drawing/2014/main" id="{7140A2A2-8525-4C5A-A2CC-2640F7A1F63A}"/>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7815A17E-D275-4C14-BFC8-112C44AC982C}"/>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DDEBBE50-7621-4835-BFE8-97239D592A52}"/>
              </a:ext>
            </a:extLst>
          </p:cNvPr>
          <p:cNvGrpSpPr/>
          <p:nvPr userDrawn="1"/>
        </p:nvGrpSpPr>
        <p:grpSpPr>
          <a:xfrm>
            <a:off x="438759" y="425068"/>
            <a:ext cx="644285" cy="644555"/>
            <a:chOff x="-2357192" y="-19349"/>
            <a:chExt cx="644285" cy="644284"/>
          </a:xfrm>
          <a:solidFill>
            <a:schemeClr val="bg2"/>
          </a:solidFill>
        </p:grpSpPr>
        <p:sp>
          <p:nvSpPr>
            <p:cNvPr id="30" name="Rectangle 29">
              <a:extLst>
                <a:ext uri="{FF2B5EF4-FFF2-40B4-BE49-F238E27FC236}">
                  <a16:creationId xmlns:a16="http://schemas.microsoft.com/office/drawing/2014/main" id="{B2B86F80-94E6-43A4-BBA6-193DE5EBCAC6}"/>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1" name="Rectangle 30">
              <a:extLst>
                <a:ext uri="{FF2B5EF4-FFF2-40B4-BE49-F238E27FC236}">
                  <a16:creationId xmlns:a16="http://schemas.microsoft.com/office/drawing/2014/main" id="{7802B1AF-E210-48D6-AB86-1434AA3A7C55}"/>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32" name="Graphic 31">
            <a:extLst>
              <a:ext uri="{FF2B5EF4-FFF2-40B4-BE49-F238E27FC236}">
                <a16:creationId xmlns:a16="http://schemas.microsoft.com/office/drawing/2014/main" id="{8F8FB72C-55C2-430E-9EF5-3F05C807CD92}"/>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468257" y="6085182"/>
            <a:ext cx="1118416" cy="414000"/>
          </a:xfrm>
          <a:prstGeom prst="rect">
            <a:avLst/>
          </a:prstGeom>
        </p:spPr>
      </p:pic>
    </p:spTree>
    <p:extLst>
      <p:ext uri="{BB962C8B-B14F-4D97-AF65-F5344CB8AC3E}">
        <p14:creationId xmlns:p14="http://schemas.microsoft.com/office/powerpoint/2010/main" val="36725209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Key message slide">
    <p:spTree>
      <p:nvGrpSpPr>
        <p:cNvPr id="1" name=""/>
        <p:cNvGrpSpPr/>
        <p:nvPr/>
      </p:nvGrpSpPr>
      <p:grpSpPr>
        <a:xfrm>
          <a:off x="0" y="0"/>
          <a:ext cx="0" cy="0"/>
          <a:chOff x="0" y="0"/>
          <a:chExt cx="0" cy="0"/>
        </a:xfrm>
      </p:grpSpPr>
      <p:pic>
        <p:nvPicPr>
          <p:cNvPr id="51" name="Picture 50">
            <a:extLst>
              <a:ext uri="{FF2B5EF4-FFF2-40B4-BE49-F238E27FC236}">
                <a16:creationId xmlns:a16="http://schemas.microsoft.com/office/drawing/2014/main" id="{2A5ECE09-7632-4E27-9ADC-6881C3A927A0}"/>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flipH="1">
            <a:off x="1" y="-4432"/>
            <a:ext cx="13439774" cy="7559675"/>
          </a:xfrm>
          <a:prstGeom prst="rect">
            <a:avLst/>
          </a:prstGeom>
        </p:spPr>
      </p:pic>
      <p:cxnSp>
        <p:nvCxnSpPr>
          <p:cNvPr id="4" name="Straight Connector 3">
            <a:extLst>
              <a:ext uri="{FF2B5EF4-FFF2-40B4-BE49-F238E27FC236}">
                <a16:creationId xmlns:a16="http://schemas.microsoft.com/office/drawing/2014/main" id="{F273F58F-F28A-4C6F-A3B4-8641D1438F33}"/>
              </a:ext>
            </a:extLst>
          </p:cNvPr>
          <p:cNvCxnSpPr>
            <a:cxnSpLocks/>
          </p:cNvCxnSpPr>
          <p:nvPr userDrawn="1"/>
        </p:nvCxnSpPr>
        <p:spPr>
          <a:xfrm flipH="1">
            <a:off x="2470286" y="1908638"/>
            <a:ext cx="6946669" cy="0"/>
          </a:xfrm>
          <a:prstGeom prst="line">
            <a:avLst/>
          </a:prstGeom>
          <a:ln w="57150" cap="sq">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05FB564-E0B9-4CB2-8910-7372D0553976}"/>
              </a:ext>
            </a:extLst>
          </p:cNvPr>
          <p:cNvCxnSpPr>
            <a:cxnSpLocks/>
          </p:cNvCxnSpPr>
          <p:nvPr userDrawn="1"/>
        </p:nvCxnSpPr>
        <p:spPr>
          <a:xfrm flipH="1">
            <a:off x="1968516" y="5995933"/>
            <a:ext cx="7854279"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C1EEE889-08EC-463C-A78B-864F8A2B1BEA}"/>
              </a:ext>
            </a:extLst>
          </p:cNvPr>
          <p:cNvCxnSpPr>
            <a:cxnSpLocks/>
          </p:cNvCxnSpPr>
          <p:nvPr userDrawn="1"/>
        </p:nvCxnSpPr>
        <p:spPr>
          <a:xfrm flipV="1">
            <a:off x="9778450" y="4030498"/>
            <a:ext cx="0" cy="1620000"/>
          </a:xfrm>
          <a:prstGeom prst="line">
            <a:avLst/>
          </a:prstGeom>
          <a:ln w="57150" cap="sq">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4D36D63-D5FD-4D2C-A71D-6EED2F12E9ED}"/>
              </a:ext>
            </a:extLst>
          </p:cNvPr>
          <p:cNvCxnSpPr>
            <a:cxnSpLocks/>
          </p:cNvCxnSpPr>
          <p:nvPr userDrawn="1"/>
        </p:nvCxnSpPr>
        <p:spPr>
          <a:xfrm flipV="1">
            <a:off x="1997494" y="2188127"/>
            <a:ext cx="0" cy="3807806"/>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2" name="Group 31">
            <a:extLst>
              <a:ext uri="{FF2B5EF4-FFF2-40B4-BE49-F238E27FC236}">
                <a16:creationId xmlns:a16="http://schemas.microsoft.com/office/drawing/2014/main" id="{C34865E2-743C-4C58-8733-51FC5C57096B}"/>
              </a:ext>
            </a:extLst>
          </p:cNvPr>
          <p:cNvGrpSpPr/>
          <p:nvPr userDrawn="1"/>
        </p:nvGrpSpPr>
        <p:grpSpPr>
          <a:xfrm>
            <a:off x="1839325" y="1752395"/>
            <a:ext cx="644285" cy="644555"/>
            <a:chOff x="-2357192" y="-19349"/>
            <a:chExt cx="644285" cy="644284"/>
          </a:xfrm>
          <a:solidFill>
            <a:schemeClr val="bg2"/>
          </a:solidFill>
        </p:grpSpPr>
        <p:sp>
          <p:nvSpPr>
            <p:cNvPr id="33" name="Rectangle 32">
              <a:extLst>
                <a:ext uri="{FF2B5EF4-FFF2-40B4-BE49-F238E27FC236}">
                  <a16:creationId xmlns:a16="http://schemas.microsoft.com/office/drawing/2014/main" id="{C1584B88-3F34-4804-B6C0-2B3E044FA57C}"/>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5D40760C-28F2-4094-BF01-98837D20170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35" name="Group 34">
            <a:extLst>
              <a:ext uri="{FF2B5EF4-FFF2-40B4-BE49-F238E27FC236}">
                <a16:creationId xmlns:a16="http://schemas.microsoft.com/office/drawing/2014/main" id="{160FB6B9-3F61-48F5-BE9C-7D8BF15DCAF9}"/>
              </a:ext>
            </a:extLst>
          </p:cNvPr>
          <p:cNvGrpSpPr/>
          <p:nvPr userDrawn="1"/>
        </p:nvGrpSpPr>
        <p:grpSpPr>
          <a:xfrm rot="10800000">
            <a:off x="9296246" y="5508519"/>
            <a:ext cx="644284" cy="644555"/>
            <a:chOff x="-2357191" y="-19349"/>
            <a:chExt cx="644284" cy="644284"/>
          </a:xfrm>
          <a:solidFill>
            <a:schemeClr val="bg1"/>
          </a:solidFill>
        </p:grpSpPr>
        <p:sp>
          <p:nvSpPr>
            <p:cNvPr id="36" name="Rectangle 35">
              <a:extLst>
                <a:ext uri="{FF2B5EF4-FFF2-40B4-BE49-F238E27FC236}">
                  <a16:creationId xmlns:a16="http://schemas.microsoft.com/office/drawing/2014/main" id="{1CF50AC1-63B8-4126-AB8D-BDC2EBCCC88F}"/>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7" name="Rectangle 36">
              <a:extLst>
                <a:ext uri="{FF2B5EF4-FFF2-40B4-BE49-F238E27FC236}">
                  <a16:creationId xmlns:a16="http://schemas.microsoft.com/office/drawing/2014/main" id="{9AF6F89C-455E-4BFF-B3E9-0C8C60B0C4EC}"/>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20" name="Slide Number Placeholder 4">
            <a:extLst>
              <a:ext uri="{FF2B5EF4-FFF2-40B4-BE49-F238E27FC236}">
                <a16:creationId xmlns:a16="http://schemas.microsoft.com/office/drawing/2014/main" id="{287B8AA9-6707-4C83-A663-D0542587D5AC}"/>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21" name="Graphic 20">
            <a:extLst>
              <a:ext uri="{FF2B5EF4-FFF2-40B4-BE49-F238E27FC236}">
                <a16:creationId xmlns:a16="http://schemas.microsoft.com/office/drawing/2014/main" id="{BA33F544-338B-4311-A23F-0B5AFCEDAA20}"/>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284064" y="7021100"/>
            <a:ext cx="680775" cy="252000"/>
          </a:xfrm>
          <a:prstGeom prst="rect">
            <a:avLst/>
          </a:prstGeom>
        </p:spPr>
      </p:pic>
      <p:pic>
        <p:nvPicPr>
          <p:cNvPr id="45" name="Picture 44">
            <a:extLst>
              <a:ext uri="{FF2B5EF4-FFF2-40B4-BE49-F238E27FC236}">
                <a16:creationId xmlns:a16="http://schemas.microsoft.com/office/drawing/2014/main" id="{1EB27E98-FBC3-47D5-B019-011055BD5763}"/>
              </a:ext>
            </a:extLst>
          </p:cNvPr>
          <p:cNvPicPr>
            <a:picLocks noChangeAspect="1"/>
          </p:cNvPicPr>
          <p:nvPr userDrawn="1"/>
        </p:nvPicPr>
        <p:blipFill rotWithShape="1">
          <a:blip r:embed="rId5" cstate="print">
            <a:extLst>
              <a:ext uri="{28A0092B-C50C-407E-A947-70E740481C1C}">
                <a14:useLocalDpi xmlns:a14="http://schemas.microsoft.com/office/drawing/2010/main"/>
              </a:ext>
            </a:extLst>
          </a:blip>
          <a:srcRect/>
          <a:stretch/>
        </p:blipFill>
        <p:spPr>
          <a:xfrm flipH="1">
            <a:off x="7971548" y="3775406"/>
            <a:ext cx="1901728" cy="1767092"/>
          </a:xfrm>
          <a:custGeom>
            <a:avLst/>
            <a:gdLst>
              <a:gd name="connsiteX0" fmla="*/ 650739 w 1901728"/>
              <a:gd name="connsiteY0" fmla="*/ 0 h 1767092"/>
              <a:gd name="connsiteX1" fmla="*/ 0 w 1901728"/>
              <a:gd name="connsiteY1" fmla="*/ 157075 h 1767092"/>
              <a:gd name="connsiteX2" fmla="*/ 521713 w 1901728"/>
              <a:gd name="connsiteY2" fmla="*/ 1767092 h 1767092"/>
              <a:gd name="connsiteX3" fmla="*/ 1901728 w 1901728"/>
              <a:gd name="connsiteY3" fmla="*/ 1727823 h 1767092"/>
              <a:gd name="connsiteX4" fmla="*/ 1509040 w 1901728"/>
              <a:gd name="connsiteY4" fmla="*/ 61708 h 17670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1728" h="1767092">
                <a:moveTo>
                  <a:pt x="650739" y="0"/>
                </a:moveTo>
                <a:lnTo>
                  <a:pt x="0" y="157075"/>
                </a:lnTo>
                <a:lnTo>
                  <a:pt x="521713" y="1767092"/>
                </a:lnTo>
                <a:lnTo>
                  <a:pt x="1901728" y="1727823"/>
                </a:lnTo>
                <a:lnTo>
                  <a:pt x="1509040" y="61708"/>
                </a:lnTo>
                <a:close/>
              </a:path>
            </a:pathLst>
          </a:custGeom>
        </p:spPr>
      </p:pic>
      <p:pic>
        <p:nvPicPr>
          <p:cNvPr id="52" name="Picture 51">
            <a:extLst>
              <a:ext uri="{FF2B5EF4-FFF2-40B4-BE49-F238E27FC236}">
                <a16:creationId xmlns:a16="http://schemas.microsoft.com/office/drawing/2014/main" id="{22893104-A5FA-441C-A9C7-19D3C070F748}"/>
              </a:ext>
            </a:extLst>
          </p:cNvPr>
          <p:cNvPicPr>
            <a:picLocks noChangeAspect="1"/>
          </p:cNvPicPr>
          <p:nvPr userDrawn="1"/>
        </p:nvPicPr>
        <p:blipFill rotWithShape="1">
          <a:blip r:embed="rId6" cstate="print">
            <a:extLst>
              <a:ext uri="{28A0092B-C50C-407E-A947-70E740481C1C}">
                <a14:useLocalDpi xmlns:a14="http://schemas.microsoft.com/office/drawing/2010/main"/>
              </a:ext>
            </a:extLst>
          </a:blip>
          <a:srcRect/>
          <a:stretch/>
        </p:blipFill>
        <p:spPr>
          <a:xfrm flipH="1">
            <a:off x="8445731" y="1442258"/>
            <a:ext cx="1217815" cy="640080"/>
          </a:xfrm>
          <a:custGeom>
            <a:avLst/>
            <a:gdLst>
              <a:gd name="connsiteX0" fmla="*/ 947650 w 1217815"/>
              <a:gd name="connsiteY0" fmla="*/ 0 h 640080"/>
              <a:gd name="connsiteX1" fmla="*/ 203661 w 1217815"/>
              <a:gd name="connsiteY1" fmla="*/ 49877 h 640080"/>
              <a:gd name="connsiteX2" fmla="*/ 0 w 1217815"/>
              <a:gd name="connsiteY2" fmla="*/ 382386 h 640080"/>
              <a:gd name="connsiteX3" fmla="*/ 556952 w 1217815"/>
              <a:gd name="connsiteY3" fmla="*/ 640080 h 640080"/>
              <a:gd name="connsiteX4" fmla="*/ 1217815 w 1217815"/>
              <a:gd name="connsiteY4" fmla="*/ 133003 h 640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815" h="640080">
                <a:moveTo>
                  <a:pt x="947650" y="0"/>
                </a:moveTo>
                <a:lnTo>
                  <a:pt x="203661" y="49877"/>
                </a:lnTo>
                <a:lnTo>
                  <a:pt x="0" y="382386"/>
                </a:lnTo>
                <a:lnTo>
                  <a:pt x="556952" y="640080"/>
                </a:lnTo>
                <a:lnTo>
                  <a:pt x="1217815" y="133003"/>
                </a:lnTo>
                <a:close/>
              </a:path>
            </a:pathLst>
          </a:custGeom>
        </p:spPr>
      </p:pic>
      <p:sp>
        <p:nvSpPr>
          <p:cNvPr id="56" name="Text Placeholder 55">
            <a:extLst>
              <a:ext uri="{FF2B5EF4-FFF2-40B4-BE49-F238E27FC236}">
                <a16:creationId xmlns:a16="http://schemas.microsoft.com/office/drawing/2014/main" id="{8FFDF842-AF0B-45A2-8B10-4B979EDFBB50}"/>
              </a:ext>
            </a:extLst>
          </p:cNvPr>
          <p:cNvSpPr>
            <a:spLocks noGrp="1"/>
          </p:cNvSpPr>
          <p:nvPr>
            <p:ph type="body" sz="quarter" idx="10" hasCustomPrompt="1"/>
          </p:nvPr>
        </p:nvSpPr>
        <p:spPr>
          <a:xfrm>
            <a:off x="2256504" y="2111869"/>
            <a:ext cx="7238365" cy="3625253"/>
          </a:xfrm>
          <a:prstGeom prst="rect">
            <a:avLst/>
          </a:prstGeom>
        </p:spPr>
        <p:txBody>
          <a:bodyPr lIns="0" tIns="0" rIns="0" bIns="0"/>
          <a:lstStyle>
            <a:lvl1pPr marL="0" indent="0">
              <a:lnSpc>
                <a:spcPct val="100000"/>
              </a:lnSpc>
              <a:spcBef>
                <a:spcPts val="0"/>
              </a:spcBef>
              <a:buFontTx/>
              <a:buNone/>
              <a:defRPr sz="4000">
                <a:solidFill>
                  <a:schemeClr val="bg1"/>
                </a:solidFill>
              </a:defRPr>
            </a:lvl1pPr>
          </a:lstStyle>
          <a:p>
            <a:pPr lvl="0"/>
            <a:r>
              <a:rPr lang="en-US"/>
              <a:t>Click to edit key message</a:t>
            </a:r>
          </a:p>
        </p:txBody>
      </p:sp>
    </p:spTree>
    <p:extLst>
      <p:ext uri="{BB962C8B-B14F-4D97-AF65-F5344CB8AC3E}">
        <p14:creationId xmlns:p14="http://schemas.microsoft.com/office/powerpoint/2010/main" val="14508783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Key messag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EC3189D0-CCB9-42F9-8C6F-E0B82BAF9CF4}"/>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 y="4"/>
            <a:ext cx="13439775" cy="7559675"/>
          </a:xfrm>
          <a:prstGeom prst="rect">
            <a:avLst/>
          </a:prstGeom>
        </p:spPr>
      </p:pic>
      <p:cxnSp>
        <p:nvCxnSpPr>
          <p:cNvPr id="15" name="Straight Connector 14">
            <a:extLst>
              <a:ext uri="{FF2B5EF4-FFF2-40B4-BE49-F238E27FC236}">
                <a16:creationId xmlns:a16="http://schemas.microsoft.com/office/drawing/2014/main" id="{3A520715-7F42-4539-B0B2-18D4AC4961A6}"/>
              </a:ext>
            </a:extLst>
          </p:cNvPr>
          <p:cNvCxnSpPr>
            <a:cxnSpLocks/>
          </p:cNvCxnSpPr>
          <p:nvPr userDrawn="1"/>
        </p:nvCxnSpPr>
        <p:spPr>
          <a:xfrm flipH="1">
            <a:off x="1341285" y="5750352"/>
            <a:ext cx="1051236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9E03675-BC1D-4DEA-A2EC-E074DF39F38D}"/>
              </a:ext>
            </a:extLst>
          </p:cNvPr>
          <p:cNvCxnSpPr>
            <a:cxnSpLocks/>
          </p:cNvCxnSpPr>
          <p:nvPr userDrawn="1"/>
        </p:nvCxnSpPr>
        <p:spPr>
          <a:xfrm flipV="1">
            <a:off x="11843251" y="2100520"/>
            <a:ext cx="0" cy="3777413"/>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4D4024B-00AE-46E0-8EED-3C63E7FEB9A8}"/>
              </a:ext>
            </a:extLst>
          </p:cNvPr>
          <p:cNvCxnSpPr>
            <a:cxnSpLocks/>
          </p:cNvCxnSpPr>
          <p:nvPr userDrawn="1"/>
        </p:nvCxnSpPr>
        <p:spPr>
          <a:xfrm flipV="1">
            <a:off x="1389374" y="2282171"/>
            <a:ext cx="0" cy="346818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462FDE1-E573-458E-A816-AA2B4D26EA02}"/>
              </a:ext>
            </a:extLst>
          </p:cNvPr>
          <p:cNvCxnSpPr>
            <a:cxnSpLocks/>
          </p:cNvCxnSpPr>
          <p:nvPr userDrawn="1"/>
        </p:nvCxnSpPr>
        <p:spPr>
          <a:xfrm flipH="1">
            <a:off x="4690598" y="2129084"/>
            <a:ext cx="7175404"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BBB5008-4745-4992-B905-1D320ACABC86}"/>
              </a:ext>
            </a:extLst>
          </p:cNvPr>
          <p:cNvCxnSpPr>
            <a:cxnSpLocks/>
          </p:cNvCxnSpPr>
          <p:nvPr userDrawn="1"/>
        </p:nvCxnSpPr>
        <p:spPr>
          <a:xfrm flipH="1">
            <a:off x="1703957" y="2220687"/>
            <a:ext cx="1228529"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pic>
        <p:nvPicPr>
          <p:cNvPr id="35" name="Picture 34">
            <a:extLst>
              <a:ext uri="{FF2B5EF4-FFF2-40B4-BE49-F238E27FC236}">
                <a16:creationId xmlns:a16="http://schemas.microsoft.com/office/drawing/2014/main" id="{39B69BF6-C30A-408A-81FA-09C3216F40FE}"/>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2539604" y="1893235"/>
            <a:ext cx="2997796" cy="999731"/>
          </a:xfrm>
          <a:prstGeom prst="ellipse">
            <a:avLst/>
          </a:prstGeom>
        </p:spPr>
      </p:pic>
      <p:pic>
        <p:nvPicPr>
          <p:cNvPr id="36" name="Picture 35">
            <a:extLst>
              <a:ext uri="{FF2B5EF4-FFF2-40B4-BE49-F238E27FC236}">
                <a16:creationId xmlns:a16="http://schemas.microsoft.com/office/drawing/2014/main" id="{26530978-29EB-4330-A3BB-B74ABD31459E}"/>
              </a:ext>
            </a:extLst>
          </p:cNvPr>
          <p:cNvPicPr>
            <a:picLocks noChangeAspect="1"/>
          </p:cNvPicPr>
          <p:nvPr userDrawn="1"/>
        </p:nvPicPr>
        <p:blipFill rotWithShape="1">
          <a:blip r:embed="rId4" cstate="email">
            <a:extLst>
              <a:ext uri="{28A0092B-C50C-407E-A947-70E740481C1C}">
                <a14:useLocalDpi xmlns:a14="http://schemas.microsoft.com/office/drawing/2010/main"/>
              </a:ext>
            </a:extLst>
          </a:blip>
          <a:srcRect/>
          <a:stretch/>
        </p:blipFill>
        <p:spPr>
          <a:xfrm>
            <a:off x="2824000" y="1729069"/>
            <a:ext cx="2997796" cy="518793"/>
          </a:xfrm>
          <a:prstGeom prst="ellipse">
            <a:avLst/>
          </a:prstGeom>
        </p:spPr>
      </p:pic>
      <p:grpSp>
        <p:nvGrpSpPr>
          <p:cNvPr id="21" name="Group 20">
            <a:extLst>
              <a:ext uri="{FF2B5EF4-FFF2-40B4-BE49-F238E27FC236}">
                <a16:creationId xmlns:a16="http://schemas.microsoft.com/office/drawing/2014/main" id="{37A7E58D-ED2B-49FE-9972-03891D62694A}"/>
              </a:ext>
            </a:extLst>
          </p:cNvPr>
          <p:cNvGrpSpPr/>
          <p:nvPr userDrawn="1"/>
        </p:nvGrpSpPr>
        <p:grpSpPr>
          <a:xfrm>
            <a:off x="1240978" y="2071516"/>
            <a:ext cx="644285" cy="644555"/>
            <a:chOff x="-2357192" y="-19349"/>
            <a:chExt cx="644285" cy="644284"/>
          </a:xfrm>
          <a:solidFill>
            <a:schemeClr val="bg2"/>
          </a:solidFill>
        </p:grpSpPr>
        <p:sp>
          <p:nvSpPr>
            <p:cNvPr id="22" name="Rectangle 21">
              <a:extLst>
                <a:ext uri="{FF2B5EF4-FFF2-40B4-BE49-F238E27FC236}">
                  <a16:creationId xmlns:a16="http://schemas.microsoft.com/office/drawing/2014/main" id="{D910B786-BCC4-484C-BC53-248633EE358D}"/>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0" name="Rectangle 29">
              <a:extLst>
                <a:ext uri="{FF2B5EF4-FFF2-40B4-BE49-F238E27FC236}">
                  <a16:creationId xmlns:a16="http://schemas.microsoft.com/office/drawing/2014/main" id="{5DAD5732-583D-4F88-BC72-D1BC910F88A9}"/>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32" name="Group 31">
            <a:extLst>
              <a:ext uri="{FF2B5EF4-FFF2-40B4-BE49-F238E27FC236}">
                <a16:creationId xmlns:a16="http://schemas.microsoft.com/office/drawing/2014/main" id="{C06156DB-3B99-4752-AAFB-A8C6813972DE}"/>
              </a:ext>
            </a:extLst>
          </p:cNvPr>
          <p:cNvGrpSpPr/>
          <p:nvPr userDrawn="1"/>
        </p:nvGrpSpPr>
        <p:grpSpPr>
          <a:xfrm rot="10800000">
            <a:off x="11361501" y="5271500"/>
            <a:ext cx="644284" cy="644555"/>
            <a:chOff x="-2357191" y="-19349"/>
            <a:chExt cx="644284" cy="644284"/>
          </a:xfrm>
          <a:solidFill>
            <a:schemeClr val="bg1"/>
          </a:solidFill>
        </p:grpSpPr>
        <p:sp>
          <p:nvSpPr>
            <p:cNvPr id="33" name="Rectangle 32">
              <a:extLst>
                <a:ext uri="{FF2B5EF4-FFF2-40B4-BE49-F238E27FC236}">
                  <a16:creationId xmlns:a16="http://schemas.microsoft.com/office/drawing/2014/main" id="{D63A54BD-2A71-4104-91AB-EE62EA5C08F5}"/>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F7A15DEB-7120-4CA5-85B7-83D7EA458D16}"/>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23" name="Slide Number Placeholder 4">
            <a:extLst>
              <a:ext uri="{FF2B5EF4-FFF2-40B4-BE49-F238E27FC236}">
                <a16:creationId xmlns:a16="http://schemas.microsoft.com/office/drawing/2014/main" id="{6D009F8A-2052-4106-924B-2985D8E470D4}"/>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19" name="Graphic 18">
            <a:extLst>
              <a:ext uri="{FF2B5EF4-FFF2-40B4-BE49-F238E27FC236}">
                <a16:creationId xmlns:a16="http://schemas.microsoft.com/office/drawing/2014/main" id="{DFB4A4DD-9314-4BCC-BF4D-A1545C36830A}"/>
              </a:ext>
            </a:extLst>
          </p:cNvPr>
          <p:cNvPicPr>
            <a:picLocks noChangeAspect="1"/>
          </p:cNvPicPr>
          <p:nvPr userDrawn="1"/>
        </p:nvPicPr>
        <p:blipFill>
          <a:blip r:embed="rId5" cstate="print">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12284064" y="7021100"/>
            <a:ext cx="680775" cy="252000"/>
          </a:xfrm>
          <a:prstGeom prst="rect">
            <a:avLst/>
          </a:prstGeom>
        </p:spPr>
      </p:pic>
      <p:sp>
        <p:nvSpPr>
          <p:cNvPr id="20" name="Text Placeholder 55">
            <a:extLst>
              <a:ext uri="{FF2B5EF4-FFF2-40B4-BE49-F238E27FC236}">
                <a16:creationId xmlns:a16="http://schemas.microsoft.com/office/drawing/2014/main" id="{8931779E-97B7-4DEC-8890-B035444AE9C3}"/>
              </a:ext>
            </a:extLst>
          </p:cNvPr>
          <p:cNvSpPr>
            <a:spLocks noGrp="1"/>
          </p:cNvSpPr>
          <p:nvPr>
            <p:ph type="body" sz="quarter" idx="10" hasCustomPrompt="1"/>
          </p:nvPr>
        </p:nvSpPr>
        <p:spPr>
          <a:xfrm>
            <a:off x="4486939" y="2483711"/>
            <a:ext cx="7071915" cy="2984113"/>
          </a:xfrm>
          <a:prstGeom prst="rect">
            <a:avLst/>
          </a:prstGeom>
        </p:spPr>
        <p:txBody>
          <a:bodyPr lIns="0" tIns="0" rIns="0" bIns="0"/>
          <a:lstStyle>
            <a:lvl1pPr marL="0" indent="0">
              <a:lnSpc>
                <a:spcPct val="100000"/>
              </a:lnSpc>
              <a:spcBef>
                <a:spcPts val="0"/>
              </a:spcBef>
              <a:buFontTx/>
              <a:buNone/>
              <a:defRPr sz="4000">
                <a:solidFill>
                  <a:schemeClr val="bg1"/>
                </a:solidFill>
              </a:defRPr>
            </a:lvl1pPr>
          </a:lstStyle>
          <a:p>
            <a:pPr lvl="0"/>
            <a:r>
              <a:rPr lang="en-US"/>
              <a:t>Click to edit key message</a:t>
            </a:r>
          </a:p>
        </p:txBody>
      </p:sp>
    </p:spTree>
    <p:extLst>
      <p:ext uri="{BB962C8B-B14F-4D97-AF65-F5344CB8AC3E}">
        <p14:creationId xmlns:p14="http://schemas.microsoft.com/office/powerpoint/2010/main" val="1142518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_Key messag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058290-751C-4B0D-9DF8-1DE5B37FC828}"/>
              </a:ext>
            </a:extLst>
          </p:cNvPr>
          <p:cNvPicPr>
            <a:picLocks noChangeAspect="1"/>
          </p:cNvPicPr>
          <p:nvPr userDrawn="1"/>
        </p:nvPicPr>
        <p:blipFill rotWithShape="1">
          <a:blip r:embed="rId2" cstate="email">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a:stretch/>
        </p:blipFill>
        <p:spPr>
          <a:xfrm>
            <a:off x="4" y="4"/>
            <a:ext cx="13439775" cy="7559675"/>
          </a:xfrm>
          <a:prstGeom prst="rect">
            <a:avLst/>
          </a:prstGeom>
        </p:spPr>
      </p:pic>
      <p:cxnSp>
        <p:nvCxnSpPr>
          <p:cNvPr id="25" name="Straight Connector 24">
            <a:extLst>
              <a:ext uri="{FF2B5EF4-FFF2-40B4-BE49-F238E27FC236}">
                <a16:creationId xmlns:a16="http://schemas.microsoft.com/office/drawing/2014/main" id="{D927A78F-8A00-4FA8-BB61-9C55DB8F6C18}"/>
              </a:ext>
            </a:extLst>
          </p:cNvPr>
          <p:cNvCxnSpPr>
            <a:cxnSpLocks/>
          </p:cNvCxnSpPr>
          <p:nvPr userDrawn="1"/>
        </p:nvCxnSpPr>
        <p:spPr>
          <a:xfrm flipH="1">
            <a:off x="4004977" y="2291151"/>
            <a:ext cx="7861029" cy="27665"/>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4B1360F-B7C1-4A26-8685-CFF66D305042}"/>
              </a:ext>
            </a:extLst>
          </p:cNvPr>
          <p:cNvCxnSpPr>
            <a:cxnSpLocks/>
          </p:cNvCxnSpPr>
          <p:nvPr userDrawn="1"/>
        </p:nvCxnSpPr>
        <p:spPr>
          <a:xfrm flipH="1">
            <a:off x="1341285" y="5750352"/>
            <a:ext cx="1051236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853D972-A7F9-4191-95D7-D3F2D84C6B4A}"/>
              </a:ext>
            </a:extLst>
          </p:cNvPr>
          <p:cNvCxnSpPr>
            <a:cxnSpLocks/>
          </p:cNvCxnSpPr>
          <p:nvPr userDrawn="1"/>
        </p:nvCxnSpPr>
        <p:spPr>
          <a:xfrm flipV="1">
            <a:off x="11843251" y="2282172"/>
            <a:ext cx="0" cy="3595761"/>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E433C0E-C8CD-47D1-B6AF-EA8301A5CB16}"/>
              </a:ext>
            </a:extLst>
          </p:cNvPr>
          <p:cNvCxnSpPr>
            <a:cxnSpLocks/>
          </p:cNvCxnSpPr>
          <p:nvPr userDrawn="1"/>
        </p:nvCxnSpPr>
        <p:spPr>
          <a:xfrm flipV="1">
            <a:off x="1389374" y="2282171"/>
            <a:ext cx="0" cy="346818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7AF9745-E266-43A5-8E1F-DFE8694926EC}"/>
              </a:ext>
            </a:extLst>
          </p:cNvPr>
          <p:cNvCxnSpPr>
            <a:cxnSpLocks/>
          </p:cNvCxnSpPr>
          <p:nvPr userDrawn="1"/>
        </p:nvCxnSpPr>
        <p:spPr>
          <a:xfrm flipH="1">
            <a:off x="1684338" y="2318810"/>
            <a:ext cx="1595821"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pic>
        <p:nvPicPr>
          <p:cNvPr id="47" name="Picture 46">
            <a:extLst>
              <a:ext uri="{FF2B5EF4-FFF2-40B4-BE49-F238E27FC236}">
                <a16:creationId xmlns:a16="http://schemas.microsoft.com/office/drawing/2014/main" id="{E5DAD2FB-AA70-4BA0-83D1-96C454634C98}"/>
              </a:ext>
            </a:extLst>
          </p:cNvPr>
          <p:cNvPicPr>
            <a:picLocks noChangeAspect="1"/>
          </p:cNvPicPr>
          <p:nvPr userDrawn="1"/>
        </p:nvPicPr>
        <p:blipFill rotWithShape="1">
          <a:blip r:embed="rId4" cstate="email">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a:ext>
            </a:extLst>
          </a:blip>
          <a:srcRect/>
          <a:stretch/>
        </p:blipFill>
        <p:spPr>
          <a:xfrm>
            <a:off x="2799061" y="1734940"/>
            <a:ext cx="1171208" cy="920112"/>
          </a:xfrm>
          <a:prstGeom prst="ellipse">
            <a:avLst/>
          </a:prstGeom>
        </p:spPr>
      </p:pic>
      <p:grpSp>
        <p:nvGrpSpPr>
          <p:cNvPr id="32" name="Group 31">
            <a:extLst>
              <a:ext uri="{FF2B5EF4-FFF2-40B4-BE49-F238E27FC236}">
                <a16:creationId xmlns:a16="http://schemas.microsoft.com/office/drawing/2014/main" id="{B4CF982A-5215-4733-8923-5B487A9474EF}"/>
              </a:ext>
            </a:extLst>
          </p:cNvPr>
          <p:cNvGrpSpPr/>
          <p:nvPr userDrawn="1"/>
        </p:nvGrpSpPr>
        <p:grpSpPr>
          <a:xfrm>
            <a:off x="1240978" y="2160273"/>
            <a:ext cx="644285" cy="644555"/>
            <a:chOff x="-2357192" y="-19349"/>
            <a:chExt cx="644285" cy="644284"/>
          </a:xfrm>
          <a:solidFill>
            <a:schemeClr val="bg2"/>
          </a:solidFill>
        </p:grpSpPr>
        <p:sp>
          <p:nvSpPr>
            <p:cNvPr id="33" name="Rectangle 32">
              <a:extLst>
                <a:ext uri="{FF2B5EF4-FFF2-40B4-BE49-F238E27FC236}">
                  <a16:creationId xmlns:a16="http://schemas.microsoft.com/office/drawing/2014/main" id="{D69569BD-F134-47A5-8CC0-0AFD112F54B8}"/>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4" name="Rectangle 33">
              <a:extLst>
                <a:ext uri="{FF2B5EF4-FFF2-40B4-BE49-F238E27FC236}">
                  <a16:creationId xmlns:a16="http://schemas.microsoft.com/office/drawing/2014/main" id="{54B13F44-2C42-481A-8647-2468B8969A9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18" name="Slide Number Placeholder 4">
            <a:extLst>
              <a:ext uri="{FF2B5EF4-FFF2-40B4-BE49-F238E27FC236}">
                <a16:creationId xmlns:a16="http://schemas.microsoft.com/office/drawing/2014/main" id="{EDC6966D-B26C-408C-B0D6-A1D9D8BB61B3}"/>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19" name="Graphic 18">
            <a:extLst>
              <a:ext uri="{FF2B5EF4-FFF2-40B4-BE49-F238E27FC236}">
                <a16:creationId xmlns:a16="http://schemas.microsoft.com/office/drawing/2014/main" id="{6EBA581F-B6D4-4AA8-930C-7DC791CD5FC7}"/>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2284064" y="7021100"/>
            <a:ext cx="680775" cy="252000"/>
          </a:xfrm>
          <a:prstGeom prst="rect">
            <a:avLst/>
          </a:prstGeom>
        </p:spPr>
      </p:pic>
      <p:sp>
        <p:nvSpPr>
          <p:cNvPr id="20" name="Text Placeholder 55">
            <a:extLst>
              <a:ext uri="{FF2B5EF4-FFF2-40B4-BE49-F238E27FC236}">
                <a16:creationId xmlns:a16="http://schemas.microsoft.com/office/drawing/2014/main" id="{6662EF99-D92E-4247-9D11-2DD14911879D}"/>
              </a:ext>
            </a:extLst>
          </p:cNvPr>
          <p:cNvSpPr>
            <a:spLocks noGrp="1"/>
          </p:cNvSpPr>
          <p:nvPr>
            <p:ph type="body" sz="quarter" idx="10" hasCustomPrompt="1"/>
          </p:nvPr>
        </p:nvSpPr>
        <p:spPr>
          <a:xfrm>
            <a:off x="4486939" y="2483711"/>
            <a:ext cx="7071915" cy="2984113"/>
          </a:xfrm>
          <a:prstGeom prst="rect">
            <a:avLst/>
          </a:prstGeom>
        </p:spPr>
        <p:txBody>
          <a:bodyPr lIns="0" tIns="0" rIns="0" bIns="0"/>
          <a:lstStyle>
            <a:lvl1pPr marL="0" indent="0">
              <a:lnSpc>
                <a:spcPct val="100000"/>
              </a:lnSpc>
              <a:spcBef>
                <a:spcPts val="0"/>
              </a:spcBef>
              <a:buFontTx/>
              <a:buNone/>
              <a:defRPr sz="4000">
                <a:solidFill>
                  <a:schemeClr val="bg1"/>
                </a:solidFill>
              </a:defRPr>
            </a:lvl1pPr>
          </a:lstStyle>
          <a:p>
            <a:pPr lvl="0"/>
            <a:r>
              <a:rPr lang="en-US"/>
              <a:t>Click to edit key message</a:t>
            </a:r>
          </a:p>
        </p:txBody>
      </p:sp>
      <p:grpSp>
        <p:nvGrpSpPr>
          <p:cNvPr id="21" name="Group 20">
            <a:extLst>
              <a:ext uri="{FF2B5EF4-FFF2-40B4-BE49-F238E27FC236}">
                <a16:creationId xmlns:a16="http://schemas.microsoft.com/office/drawing/2014/main" id="{88EAAFD8-7B08-4F66-9E3B-C8D30B0F3E11}"/>
              </a:ext>
            </a:extLst>
          </p:cNvPr>
          <p:cNvGrpSpPr/>
          <p:nvPr userDrawn="1"/>
        </p:nvGrpSpPr>
        <p:grpSpPr>
          <a:xfrm rot="10800000">
            <a:off x="11361501" y="5271500"/>
            <a:ext cx="644284" cy="644555"/>
            <a:chOff x="-2357191" y="-19349"/>
            <a:chExt cx="644284" cy="644284"/>
          </a:xfrm>
          <a:solidFill>
            <a:schemeClr val="bg1"/>
          </a:solidFill>
        </p:grpSpPr>
        <p:sp>
          <p:nvSpPr>
            <p:cNvPr id="27" name="Rectangle 26">
              <a:extLst>
                <a:ext uri="{FF2B5EF4-FFF2-40B4-BE49-F238E27FC236}">
                  <a16:creationId xmlns:a16="http://schemas.microsoft.com/office/drawing/2014/main" id="{937D91DD-B27D-477D-8F01-29EE8A64DF88}"/>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8" name="Rectangle 27">
              <a:extLst>
                <a:ext uri="{FF2B5EF4-FFF2-40B4-BE49-F238E27FC236}">
                  <a16:creationId xmlns:a16="http://schemas.microsoft.com/office/drawing/2014/main" id="{039760ED-D09D-49DD-96D5-781D50752A4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86124502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4_Key messag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4B4449B-060C-4912-A31C-64FAFAB9D420}"/>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 y="4"/>
            <a:ext cx="13439775" cy="7559675"/>
          </a:xfrm>
          <a:prstGeom prst="rect">
            <a:avLst/>
          </a:prstGeom>
        </p:spPr>
      </p:pic>
      <p:cxnSp>
        <p:nvCxnSpPr>
          <p:cNvPr id="25" name="Straight Connector 24">
            <a:extLst>
              <a:ext uri="{FF2B5EF4-FFF2-40B4-BE49-F238E27FC236}">
                <a16:creationId xmlns:a16="http://schemas.microsoft.com/office/drawing/2014/main" id="{D927A78F-8A00-4FA8-BB61-9C55DB8F6C18}"/>
              </a:ext>
            </a:extLst>
          </p:cNvPr>
          <p:cNvCxnSpPr>
            <a:cxnSpLocks/>
          </p:cNvCxnSpPr>
          <p:nvPr userDrawn="1"/>
        </p:nvCxnSpPr>
        <p:spPr>
          <a:xfrm flipH="1">
            <a:off x="5766910" y="2291146"/>
            <a:ext cx="6099096" cy="21464"/>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4B1360F-B7C1-4A26-8685-CFF66D305042}"/>
              </a:ext>
            </a:extLst>
          </p:cNvPr>
          <p:cNvCxnSpPr>
            <a:cxnSpLocks/>
          </p:cNvCxnSpPr>
          <p:nvPr userDrawn="1"/>
        </p:nvCxnSpPr>
        <p:spPr>
          <a:xfrm flipH="1">
            <a:off x="1341285" y="5740520"/>
            <a:ext cx="1051236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853D972-A7F9-4191-95D7-D3F2D84C6B4A}"/>
              </a:ext>
            </a:extLst>
          </p:cNvPr>
          <p:cNvCxnSpPr>
            <a:cxnSpLocks/>
          </p:cNvCxnSpPr>
          <p:nvPr userDrawn="1"/>
        </p:nvCxnSpPr>
        <p:spPr>
          <a:xfrm flipV="1">
            <a:off x="11843251" y="2282172"/>
            <a:ext cx="0" cy="3595761"/>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E433C0E-C8CD-47D1-B6AF-EA8301A5CB16}"/>
              </a:ext>
            </a:extLst>
          </p:cNvPr>
          <p:cNvCxnSpPr>
            <a:cxnSpLocks/>
          </p:cNvCxnSpPr>
          <p:nvPr userDrawn="1"/>
        </p:nvCxnSpPr>
        <p:spPr>
          <a:xfrm flipV="1">
            <a:off x="1389374" y="2282171"/>
            <a:ext cx="0" cy="346818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7AF9745-E266-43A5-8E1F-DFE8694926EC}"/>
              </a:ext>
            </a:extLst>
          </p:cNvPr>
          <p:cNvCxnSpPr>
            <a:cxnSpLocks/>
          </p:cNvCxnSpPr>
          <p:nvPr userDrawn="1"/>
        </p:nvCxnSpPr>
        <p:spPr>
          <a:xfrm flipH="1">
            <a:off x="1684342" y="2318810"/>
            <a:ext cx="2056132"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pic>
        <p:nvPicPr>
          <p:cNvPr id="30" name="Picture 29">
            <a:extLst>
              <a:ext uri="{FF2B5EF4-FFF2-40B4-BE49-F238E27FC236}">
                <a16:creationId xmlns:a16="http://schemas.microsoft.com/office/drawing/2014/main" id="{D2CB89C5-F770-4764-B573-62305F9AE094}"/>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a:off x="5638092" y="1141261"/>
            <a:ext cx="1761935" cy="1961830"/>
          </a:xfrm>
          <a:prstGeom prst="diagStripe">
            <a:avLst/>
          </a:prstGeom>
        </p:spPr>
      </p:pic>
      <p:grpSp>
        <p:nvGrpSpPr>
          <p:cNvPr id="33" name="Group 32">
            <a:extLst>
              <a:ext uri="{FF2B5EF4-FFF2-40B4-BE49-F238E27FC236}">
                <a16:creationId xmlns:a16="http://schemas.microsoft.com/office/drawing/2014/main" id="{AF15D696-BD99-4D9B-9726-3BC766EC8A68}"/>
              </a:ext>
            </a:extLst>
          </p:cNvPr>
          <p:cNvGrpSpPr/>
          <p:nvPr userDrawn="1"/>
        </p:nvGrpSpPr>
        <p:grpSpPr>
          <a:xfrm>
            <a:off x="1240978" y="2160273"/>
            <a:ext cx="644285" cy="644555"/>
            <a:chOff x="-2357192" y="-19349"/>
            <a:chExt cx="644285" cy="644284"/>
          </a:xfrm>
          <a:solidFill>
            <a:schemeClr val="bg2"/>
          </a:solidFill>
        </p:grpSpPr>
        <p:sp>
          <p:nvSpPr>
            <p:cNvPr id="34" name="Rectangle 33">
              <a:extLst>
                <a:ext uri="{FF2B5EF4-FFF2-40B4-BE49-F238E27FC236}">
                  <a16:creationId xmlns:a16="http://schemas.microsoft.com/office/drawing/2014/main" id="{154A25D3-356C-45E3-BDC0-53FC013B4346}"/>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5" name="Rectangle 34">
              <a:extLst>
                <a:ext uri="{FF2B5EF4-FFF2-40B4-BE49-F238E27FC236}">
                  <a16:creationId xmlns:a16="http://schemas.microsoft.com/office/drawing/2014/main" id="{61BAB4EC-0A6E-421B-8487-CEA559A4C1F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36" name="Group 35">
            <a:extLst>
              <a:ext uri="{FF2B5EF4-FFF2-40B4-BE49-F238E27FC236}">
                <a16:creationId xmlns:a16="http://schemas.microsoft.com/office/drawing/2014/main" id="{170146E5-9B00-4AB4-A754-4EFF0D650D31}"/>
              </a:ext>
            </a:extLst>
          </p:cNvPr>
          <p:cNvGrpSpPr/>
          <p:nvPr userDrawn="1"/>
        </p:nvGrpSpPr>
        <p:grpSpPr>
          <a:xfrm rot="10800000">
            <a:off x="11361501" y="5260867"/>
            <a:ext cx="644284" cy="644555"/>
            <a:chOff x="-2357191" y="-19349"/>
            <a:chExt cx="644284" cy="644284"/>
          </a:xfrm>
          <a:solidFill>
            <a:schemeClr val="bg1"/>
          </a:solidFill>
        </p:grpSpPr>
        <p:sp>
          <p:nvSpPr>
            <p:cNvPr id="37" name="Rectangle 36">
              <a:extLst>
                <a:ext uri="{FF2B5EF4-FFF2-40B4-BE49-F238E27FC236}">
                  <a16:creationId xmlns:a16="http://schemas.microsoft.com/office/drawing/2014/main" id="{F1E0A23C-E01C-4949-B52B-6D8888A18BCA}"/>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8" name="Rectangle 37">
              <a:extLst>
                <a:ext uri="{FF2B5EF4-FFF2-40B4-BE49-F238E27FC236}">
                  <a16:creationId xmlns:a16="http://schemas.microsoft.com/office/drawing/2014/main" id="{5E15A759-55F3-40F8-8FC5-9643E4D2B94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18" name="Slide Number Placeholder 4">
            <a:extLst>
              <a:ext uri="{FF2B5EF4-FFF2-40B4-BE49-F238E27FC236}">
                <a16:creationId xmlns:a16="http://schemas.microsoft.com/office/drawing/2014/main" id="{0ACE4BC9-0A16-4E81-BC81-2544105C234D}"/>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19" name="Graphic 18">
            <a:extLst>
              <a:ext uri="{FF2B5EF4-FFF2-40B4-BE49-F238E27FC236}">
                <a16:creationId xmlns:a16="http://schemas.microsoft.com/office/drawing/2014/main" id="{874D6E16-D4CD-42F7-8996-2336F4E9B91E}"/>
              </a:ext>
            </a:extLst>
          </p:cNvPr>
          <p:cNvPicPr>
            <a:picLocks noChangeAspect="1"/>
          </p:cNvPicPr>
          <p:nvPr userDrawn="1"/>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2284064" y="7021100"/>
            <a:ext cx="680775" cy="252000"/>
          </a:xfrm>
          <a:prstGeom prst="rect">
            <a:avLst/>
          </a:prstGeom>
        </p:spPr>
      </p:pic>
      <p:sp>
        <p:nvSpPr>
          <p:cNvPr id="20" name="Text Placeholder 55">
            <a:extLst>
              <a:ext uri="{FF2B5EF4-FFF2-40B4-BE49-F238E27FC236}">
                <a16:creationId xmlns:a16="http://schemas.microsoft.com/office/drawing/2014/main" id="{D9154E55-EA2F-4046-BAE0-393FC991C598}"/>
              </a:ext>
            </a:extLst>
          </p:cNvPr>
          <p:cNvSpPr>
            <a:spLocks noGrp="1"/>
          </p:cNvSpPr>
          <p:nvPr>
            <p:ph type="body" sz="quarter" idx="10" hasCustomPrompt="1"/>
          </p:nvPr>
        </p:nvSpPr>
        <p:spPr>
          <a:xfrm>
            <a:off x="6718304" y="2483711"/>
            <a:ext cx="4840550" cy="2984113"/>
          </a:xfrm>
          <a:prstGeom prst="rect">
            <a:avLst/>
          </a:prstGeom>
        </p:spPr>
        <p:txBody>
          <a:bodyPr lIns="0" tIns="0" rIns="0" bIns="0"/>
          <a:lstStyle>
            <a:lvl1pPr marL="0" indent="0">
              <a:lnSpc>
                <a:spcPct val="100000"/>
              </a:lnSpc>
              <a:spcBef>
                <a:spcPts val="0"/>
              </a:spcBef>
              <a:buFontTx/>
              <a:buNone/>
              <a:defRPr sz="4000">
                <a:solidFill>
                  <a:schemeClr val="bg1"/>
                </a:solidFill>
              </a:defRPr>
            </a:lvl1pPr>
          </a:lstStyle>
          <a:p>
            <a:pPr lvl="0"/>
            <a:r>
              <a:rPr lang="en-US"/>
              <a:t>Click to edit key message</a:t>
            </a:r>
          </a:p>
        </p:txBody>
      </p:sp>
    </p:spTree>
    <p:extLst>
      <p:ext uri="{BB962C8B-B14F-4D97-AF65-F5344CB8AC3E}">
        <p14:creationId xmlns:p14="http://schemas.microsoft.com/office/powerpoint/2010/main" val="12476107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_ Call out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C896118-CAA9-4509-A868-A819A403260C}"/>
              </a:ext>
            </a:extLst>
          </p:cNvPr>
          <p:cNvSpPr/>
          <p:nvPr userDrawn="1"/>
        </p:nvSpPr>
        <p:spPr>
          <a:xfrm>
            <a:off x="2" y="1"/>
            <a:ext cx="13439775" cy="756789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3" name="Title 1">
            <a:extLst>
              <a:ext uri="{FF2B5EF4-FFF2-40B4-BE49-F238E27FC236}">
                <a16:creationId xmlns:a16="http://schemas.microsoft.com/office/drawing/2014/main" id="{A02ABB10-6779-4445-B34E-C2DC54E304D3}"/>
              </a:ext>
            </a:extLst>
          </p:cNvPr>
          <p:cNvSpPr>
            <a:spLocks noGrp="1"/>
          </p:cNvSpPr>
          <p:nvPr>
            <p:ph type="title" hasCustomPrompt="1"/>
          </p:nvPr>
        </p:nvSpPr>
        <p:spPr>
          <a:xfrm>
            <a:off x="1885843" y="1628151"/>
            <a:ext cx="9666096" cy="1718732"/>
          </a:xfrm>
        </p:spPr>
        <p:txBody>
          <a:bodyPr lIns="0" tIns="36000" rIns="72000" bIns="36000" anchor="b">
            <a:noAutofit/>
          </a:bodyPr>
          <a:lstStyle>
            <a:lvl1pPr>
              <a:defRPr sz="5400">
                <a:solidFill>
                  <a:schemeClr val="bg1"/>
                </a:solidFill>
              </a:defRPr>
            </a:lvl1pPr>
          </a:lstStyle>
          <a:p>
            <a:r>
              <a:rPr lang="en-US"/>
              <a:t>Key Point goes here. Maximum 2 lines</a:t>
            </a:r>
          </a:p>
        </p:txBody>
      </p:sp>
      <p:sp>
        <p:nvSpPr>
          <p:cNvPr id="30" name="Text Placeholder 7">
            <a:extLst>
              <a:ext uri="{FF2B5EF4-FFF2-40B4-BE49-F238E27FC236}">
                <a16:creationId xmlns:a16="http://schemas.microsoft.com/office/drawing/2014/main" id="{B31DFA9D-8B50-440D-800A-CBE1FCD39DC8}"/>
              </a:ext>
            </a:extLst>
          </p:cNvPr>
          <p:cNvSpPr>
            <a:spLocks noGrp="1"/>
          </p:cNvSpPr>
          <p:nvPr>
            <p:ph type="body" sz="quarter" idx="11" hasCustomPrompt="1"/>
          </p:nvPr>
        </p:nvSpPr>
        <p:spPr>
          <a:xfrm>
            <a:off x="1885845" y="3346888"/>
            <a:ext cx="9666095" cy="2584636"/>
          </a:xfrm>
          <a:prstGeom prst="rect">
            <a:avLst/>
          </a:prstGeom>
        </p:spPr>
        <p:txBody>
          <a:bodyPr lIns="0" tIns="36000" rIns="72000" bIns="36000"/>
          <a:lstStyle>
            <a:lvl1pPr marL="0" indent="0">
              <a:lnSpc>
                <a:spcPct val="100000"/>
              </a:lnSpc>
              <a:spcBef>
                <a:spcPts val="0"/>
              </a:spcBef>
              <a:spcAft>
                <a:spcPts val="600"/>
              </a:spcAft>
              <a:buNone/>
              <a:defRPr sz="3000">
                <a:solidFill>
                  <a:schemeClr val="bg1"/>
                </a:solidFill>
              </a:defRPr>
            </a:lvl1pPr>
            <a:lvl2pPr>
              <a:defRPr sz="3771">
                <a:solidFill>
                  <a:schemeClr val="bg1"/>
                </a:solidFill>
              </a:defRPr>
            </a:lvl2pPr>
            <a:lvl3pPr>
              <a:defRPr sz="3771">
                <a:solidFill>
                  <a:schemeClr val="bg1"/>
                </a:solidFill>
              </a:defRPr>
            </a:lvl3pPr>
            <a:lvl4pPr>
              <a:defRPr sz="3771">
                <a:solidFill>
                  <a:schemeClr val="bg1"/>
                </a:solidFill>
              </a:defRPr>
            </a:lvl4pPr>
            <a:lvl5pPr>
              <a:defRPr sz="3771">
                <a:solidFill>
                  <a:schemeClr val="bg1"/>
                </a:solidFill>
              </a:defRPr>
            </a:lvl5pPr>
          </a:lstStyle>
          <a:p>
            <a:pPr lvl="0"/>
            <a:r>
              <a:rPr lang="en-US"/>
              <a:t>Back up/secondary text here</a:t>
            </a:r>
          </a:p>
        </p:txBody>
      </p:sp>
      <p:grpSp>
        <p:nvGrpSpPr>
          <p:cNvPr id="16" name="Group 15">
            <a:extLst>
              <a:ext uri="{FF2B5EF4-FFF2-40B4-BE49-F238E27FC236}">
                <a16:creationId xmlns:a16="http://schemas.microsoft.com/office/drawing/2014/main" id="{59CA1892-C177-4872-8BFE-D0EC3A7324A8}"/>
              </a:ext>
            </a:extLst>
          </p:cNvPr>
          <p:cNvGrpSpPr/>
          <p:nvPr userDrawn="1"/>
        </p:nvGrpSpPr>
        <p:grpSpPr>
          <a:xfrm>
            <a:off x="912293" y="974440"/>
            <a:ext cx="868509" cy="868873"/>
            <a:chOff x="-2357192" y="-19349"/>
            <a:chExt cx="644285" cy="644284"/>
          </a:xfrm>
          <a:solidFill>
            <a:schemeClr val="bg1"/>
          </a:solidFill>
        </p:grpSpPr>
        <p:sp>
          <p:nvSpPr>
            <p:cNvPr id="21" name="Rectangle 20">
              <a:extLst>
                <a:ext uri="{FF2B5EF4-FFF2-40B4-BE49-F238E27FC236}">
                  <a16:creationId xmlns:a16="http://schemas.microsoft.com/office/drawing/2014/main" id="{1AB9BF56-A21D-48EF-BA8B-F1596D77424D}"/>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FA98B452-7072-4E68-9F93-62A5516B2EC9}"/>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15" name="Slide Number Placeholder 4">
            <a:extLst>
              <a:ext uri="{FF2B5EF4-FFF2-40B4-BE49-F238E27FC236}">
                <a16:creationId xmlns:a16="http://schemas.microsoft.com/office/drawing/2014/main" id="{D8F594D9-A01C-4B50-A863-F8DE1C30480B}"/>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17" name="Graphic 16">
            <a:extLst>
              <a:ext uri="{FF2B5EF4-FFF2-40B4-BE49-F238E27FC236}">
                <a16:creationId xmlns:a16="http://schemas.microsoft.com/office/drawing/2014/main" id="{0E236515-5D1C-4D4D-83FC-773DFED4E41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2284064" y="7021100"/>
            <a:ext cx="680775" cy="252000"/>
          </a:xfrm>
          <a:prstGeom prst="rect">
            <a:avLst/>
          </a:prstGeom>
        </p:spPr>
      </p:pic>
      <p:grpSp>
        <p:nvGrpSpPr>
          <p:cNvPr id="2" name="Group 1">
            <a:extLst>
              <a:ext uri="{FF2B5EF4-FFF2-40B4-BE49-F238E27FC236}">
                <a16:creationId xmlns:a16="http://schemas.microsoft.com/office/drawing/2014/main" id="{66B5B7B1-4228-A577-5538-70346706EEDE}"/>
              </a:ext>
            </a:extLst>
          </p:cNvPr>
          <p:cNvGrpSpPr/>
          <p:nvPr userDrawn="1"/>
        </p:nvGrpSpPr>
        <p:grpSpPr>
          <a:xfrm rot="10800000">
            <a:off x="11376921" y="5446400"/>
            <a:ext cx="868509" cy="868873"/>
            <a:chOff x="-2357192" y="-19349"/>
            <a:chExt cx="644285" cy="644284"/>
          </a:xfrm>
          <a:solidFill>
            <a:schemeClr val="bg1"/>
          </a:solidFill>
        </p:grpSpPr>
        <p:sp>
          <p:nvSpPr>
            <p:cNvPr id="3" name="Rectangle 2">
              <a:extLst>
                <a:ext uri="{FF2B5EF4-FFF2-40B4-BE49-F238E27FC236}">
                  <a16:creationId xmlns:a16="http://schemas.microsoft.com/office/drawing/2014/main" id="{D0460881-FB03-AA57-E2D9-E70720BC7123}"/>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 name="Rectangle 4">
              <a:extLst>
                <a:ext uri="{FF2B5EF4-FFF2-40B4-BE49-F238E27FC236}">
                  <a16:creationId xmlns:a16="http://schemas.microsoft.com/office/drawing/2014/main" id="{CF9B8DA0-1F07-6561-6715-9329BFCB6E82}"/>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118281642"/>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7_ Call out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C896118-CAA9-4509-A868-A819A403260C}"/>
              </a:ext>
            </a:extLst>
          </p:cNvPr>
          <p:cNvSpPr/>
          <p:nvPr userDrawn="1"/>
        </p:nvSpPr>
        <p:spPr>
          <a:xfrm>
            <a:off x="2" y="1"/>
            <a:ext cx="13439775" cy="756789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3" name="Title 1">
            <a:extLst>
              <a:ext uri="{FF2B5EF4-FFF2-40B4-BE49-F238E27FC236}">
                <a16:creationId xmlns:a16="http://schemas.microsoft.com/office/drawing/2014/main" id="{A02ABB10-6779-4445-B34E-C2DC54E304D3}"/>
              </a:ext>
            </a:extLst>
          </p:cNvPr>
          <p:cNvSpPr>
            <a:spLocks noGrp="1"/>
          </p:cNvSpPr>
          <p:nvPr>
            <p:ph type="title" hasCustomPrompt="1"/>
          </p:nvPr>
        </p:nvSpPr>
        <p:spPr>
          <a:xfrm>
            <a:off x="1885843" y="1628151"/>
            <a:ext cx="9666096" cy="1718732"/>
          </a:xfrm>
        </p:spPr>
        <p:txBody>
          <a:bodyPr lIns="0" tIns="36000" rIns="72000" bIns="36000" anchor="b">
            <a:noAutofit/>
          </a:bodyPr>
          <a:lstStyle>
            <a:lvl1pPr>
              <a:defRPr sz="5400">
                <a:solidFill>
                  <a:schemeClr val="bg1"/>
                </a:solidFill>
              </a:defRPr>
            </a:lvl1pPr>
          </a:lstStyle>
          <a:p>
            <a:r>
              <a:rPr lang="en-US"/>
              <a:t>Key Point goes here. Maximum 2 lines</a:t>
            </a:r>
          </a:p>
        </p:txBody>
      </p:sp>
      <p:sp>
        <p:nvSpPr>
          <p:cNvPr id="30" name="Text Placeholder 7">
            <a:extLst>
              <a:ext uri="{FF2B5EF4-FFF2-40B4-BE49-F238E27FC236}">
                <a16:creationId xmlns:a16="http://schemas.microsoft.com/office/drawing/2014/main" id="{B31DFA9D-8B50-440D-800A-CBE1FCD39DC8}"/>
              </a:ext>
            </a:extLst>
          </p:cNvPr>
          <p:cNvSpPr>
            <a:spLocks noGrp="1"/>
          </p:cNvSpPr>
          <p:nvPr>
            <p:ph type="body" sz="quarter" idx="11" hasCustomPrompt="1"/>
          </p:nvPr>
        </p:nvSpPr>
        <p:spPr>
          <a:xfrm>
            <a:off x="1885845" y="3346888"/>
            <a:ext cx="9666095" cy="2584636"/>
          </a:xfrm>
          <a:prstGeom prst="rect">
            <a:avLst/>
          </a:prstGeom>
        </p:spPr>
        <p:txBody>
          <a:bodyPr lIns="0" tIns="36000" rIns="72000" bIns="36000"/>
          <a:lstStyle>
            <a:lvl1pPr marL="0" indent="0">
              <a:lnSpc>
                <a:spcPct val="100000"/>
              </a:lnSpc>
              <a:spcBef>
                <a:spcPts val="0"/>
              </a:spcBef>
              <a:spcAft>
                <a:spcPts val="600"/>
              </a:spcAft>
              <a:buNone/>
              <a:defRPr sz="3000">
                <a:solidFill>
                  <a:schemeClr val="bg1"/>
                </a:solidFill>
              </a:defRPr>
            </a:lvl1pPr>
            <a:lvl2pPr>
              <a:defRPr sz="3771">
                <a:solidFill>
                  <a:schemeClr val="bg1"/>
                </a:solidFill>
              </a:defRPr>
            </a:lvl2pPr>
            <a:lvl3pPr>
              <a:defRPr sz="3771">
                <a:solidFill>
                  <a:schemeClr val="bg1"/>
                </a:solidFill>
              </a:defRPr>
            </a:lvl3pPr>
            <a:lvl4pPr>
              <a:defRPr sz="3771">
                <a:solidFill>
                  <a:schemeClr val="bg1"/>
                </a:solidFill>
              </a:defRPr>
            </a:lvl4pPr>
            <a:lvl5pPr>
              <a:defRPr sz="3771">
                <a:solidFill>
                  <a:schemeClr val="bg1"/>
                </a:solidFill>
              </a:defRPr>
            </a:lvl5pPr>
          </a:lstStyle>
          <a:p>
            <a:pPr lvl="0"/>
            <a:r>
              <a:rPr lang="en-US"/>
              <a:t>Back up/secondary text here</a:t>
            </a:r>
          </a:p>
        </p:txBody>
      </p:sp>
      <p:sp>
        <p:nvSpPr>
          <p:cNvPr id="15" name="Slide Number Placeholder 4">
            <a:extLst>
              <a:ext uri="{FF2B5EF4-FFF2-40B4-BE49-F238E27FC236}">
                <a16:creationId xmlns:a16="http://schemas.microsoft.com/office/drawing/2014/main" id="{D8F594D9-A01C-4B50-A863-F8DE1C30480B}"/>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17" name="Graphic 16">
            <a:extLst>
              <a:ext uri="{FF2B5EF4-FFF2-40B4-BE49-F238E27FC236}">
                <a16:creationId xmlns:a16="http://schemas.microsoft.com/office/drawing/2014/main" id="{0E236515-5D1C-4D4D-83FC-773DFED4E41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2284064" y="7021100"/>
            <a:ext cx="680775" cy="252000"/>
          </a:xfrm>
          <a:prstGeom prst="rect">
            <a:avLst/>
          </a:prstGeom>
        </p:spPr>
      </p:pic>
      <p:grpSp>
        <p:nvGrpSpPr>
          <p:cNvPr id="14" name="Group 13">
            <a:extLst>
              <a:ext uri="{FF2B5EF4-FFF2-40B4-BE49-F238E27FC236}">
                <a16:creationId xmlns:a16="http://schemas.microsoft.com/office/drawing/2014/main" id="{7A28476C-4129-4817-BF18-802507314E41}"/>
              </a:ext>
            </a:extLst>
          </p:cNvPr>
          <p:cNvGrpSpPr/>
          <p:nvPr userDrawn="1"/>
        </p:nvGrpSpPr>
        <p:grpSpPr>
          <a:xfrm>
            <a:off x="912293" y="768098"/>
            <a:ext cx="644285" cy="644555"/>
            <a:chOff x="-2357192" y="-19349"/>
            <a:chExt cx="644285" cy="644284"/>
          </a:xfrm>
          <a:solidFill>
            <a:schemeClr val="bg1"/>
          </a:solidFill>
        </p:grpSpPr>
        <p:sp>
          <p:nvSpPr>
            <p:cNvPr id="18" name="Rectangle 17">
              <a:extLst>
                <a:ext uri="{FF2B5EF4-FFF2-40B4-BE49-F238E27FC236}">
                  <a16:creationId xmlns:a16="http://schemas.microsoft.com/office/drawing/2014/main" id="{C598654F-2B0A-4507-96CF-526DCE1FF6E5}"/>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361DA7A2-41C1-4AAD-A3DB-6A88DE6F79B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0" name="Group 19">
            <a:extLst>
              <a:ext uri="{FF2B5EF4-FFF2-40B4-BE49-F238E27FC236}">
                <a16:creationId xmlns:a16="http://schemas.microsoft.com/office/drawing/2014/main" id="{3C009D5F-E923-48BE-8832-3145F16A0234}"/>
              </a:ext>
            </a:extLst>
          </p:cNvPr>
          <p:cNvGrpSpPr/>
          <p:nvPr userDrawn="1"/>
        </p:nvGrpSpPr>
        <p:grpSpPr>
          <a:xfrm rot="10800000">
            <a:off x="12231036" y="5808903"/>
            <a:ext cx="644284" cy="644555"/>
            <a:chOff x="-2357191" y="-19349"/>
            <a:chExt cx="644284" cy="644284"/>
          </a:xfrm>
          <a:solidFill>
            <a:schemeClr val="bg1"/>
          </a:solidFill>
        </p:grpSpPr>
        <p:sp>
          <p:nvSpPr>
            <p:cNvPr id="26" name="Rectangle 25">
              <a:extLst>
                <a:ext uri="{FF2B5EF4-FFF2-40B4-BE49-F238E27FC236}">
                  <a16:creationId xmlns:a16="http://schemas.microsoft.com/office/drawing/2014/main" id="{FF4596F2-CDA4-4566-8C85-7A33A30AF03F}"/>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152DC734-A52E-40B4-8883-8C60AE342D0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69017680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8_ Call out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C896118-CAA9-4509-A868-A819A403260C}"/>
              </a:ext>
            </a:extLst>
          </p:cNvPr>
          <p:cNvSpPr/>
          <p:nvPr userDrawn="1"/>
        </p:nvSpPr>
        <p:spPr>
          <a:xfrm>
            <a:off x="2" y="1"/>
            <a:ext cx="13439775" cy="756789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74700" rtl="0" eaLnBrk="1" fontAlgn="auto" latinLnBrk="0" hangingPunct="1">
              <a:lnSpc>
                <a:spcPct val="100000"/>
              </a:lnSpc>
              <a:spcBef>
                <a:spcPts val="0"/>
              </a:spcBef>
              <a:spcAft>
                <a:spcPts val="0"/>
              </a:spcAft>
              <a:buClrTx/>
              <a:buSzTx/>
              <a:buFontTx/>
              <a:buNone/>
              <a:tabLst/>
              <a:defRPr/>
            </a:pPr>
            <a:endParaRPr kumimoji="0" lang="en-GB" sz="2263"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3" name="Title 1">
            <a:extLst>
              <a:ext uri="{FF2B5EF4-FFF2-40B4-BE49-F238E27FC236}">
                <a16:creationId xmlns:a16="http://schemas.microsoft.com/office/drawing/2014/main" id="{A02ABB10-6779-4445-B34E-C2DC54E304D3}"/>
              </a:ext>
            </a:extLst>
          </p:cNvPr>
          <p:cNvSpPr>
            <a:spLocks noGrp="1"/>
          </p:cNvSpPr>
          <p:nvPr>
            <p:ph type="title" hasCustomPrompt="1"/>
          </p:nvPr>
        </p:nvSpPr>
        <p:spPr>
          <a:xfrm>
            <a:off x="1885843" y="1628151"/>
            <a:ext cx="9666096" cy="1718732"/>
          </a:xfrm>
        </p:spPr>
        <p:txBody>
          <a:bodyPr lIns="0" tIns="36000" rIns="72000" bIns="36000" anchor="b">
            <a:noAutofit/>
          </a:bodyPr>
          <a:lstStyle>
            <a:lvl1pPr>
              <a:defRPr sz="5400">
                <a:solidFill>
                  <a:schemeClr val="bg1"/>
                </a:solidFill>
              </a:defRPr>
            </a:lvl1pPr>
          </a:lstStyle>
          <a:p>
            <a:r>
              <a:rPr lang="en-US"/>
              <a:t>Key Point goes here. Maximum 2 lines</a:t>
            </a:r>
          </a:p>
        </p:txBody>
      </p:sp>
      <p:sp>
        <p:nvSpPr>
          <p:cNvPr id="30" name="Text Placeholder 7">
            <a:extLst>
              <a:ext uri="{FF2B5EF4-FFF2-40B4-BE49-F238E27FC236}">
                <a16:creationId xmlns:a16="http://schemas.microsoft.com/office/drawing/2014/main" id="{B31DFA9D-8B50-440D-800A-CBE1FCD39DC8}"/>
              </a:ext>
            </a:extLst>
          </p:cNvPr>
          <p:cNvSpPr>
            <a:spLocks noGrp="1"/>
          </p:cNvSpPr>
          <p:nvPr>
            <p:ph type="body" sz="quarter" idx="11" hasCustomPrompt="1"/>
          </p:nvPr>
        </p:nvSpPr>
        <p:spPr>
          <a:xfrm>
            <a:off x="1885845" y="3346888"/>
            <a:ext cx="9666095" cy="2584636"/>
          </a:xfrm>
          <a:prstGeom prst="rect">
            <a:avLst/>
          </a:prstGeom>
        </p:spPr>
        <p:txBody>
          <a:bodyPr lIns="0" tIns="36000" rIns="72000" bIns="36000"/>
          <a:lstStyle>
            <a:lvl1pPr marL="0" indent="0">
              <a:lnSpc>
                <a:spcPct val="100000"/>
              </a:lnSpc>
              <a:spcBef>
                <a:spcPts val="0"/>
              </a:spcBef>
              <a:spcAft>
                <a:spcPts val="600"/>
              </a:spcAft>
              <a:buNone/>
              <a:defRPr sz="3000">
                <a:solidFill>
                  <a:schemeClr val="bg1"/>
                </a:solidFill>
              </a:defRPr>
            </a:lvl1pPr>
            <a:lvl2pPr>
              <a:defRPr sz="3771">
                <a:solidFill>
                  <a:schemeClr val="bg1"/>
                </a:solidFill>
              </a:defRPr>
            </a:lvl2pPr>
            <a:lvl3pPr>
              <a:defRPr sz="3771">
                <a:solidFill>
                  <a:schemeClr val="bg1"/>
                </a:solidFill>
              </a:defRPr>
            </a:lvl3pPr>
            <a:lvl4pPr>
              <a:defRPr sz="3771">
                <a:solidFill>
                  <a:schemeClr val="bg1"/>
                </a:solidFill>
              </a:defRPr>
            </a:lvl4pPr>
            <a:lvl5pPr>
              <a:defRPr sz="3771">
                <a:solidFill>
                  <a:schemeClr val="bg1"/>
                </a:solidFill>
              </a:defRPr>
            </a:lvl5pPr>
          </a:lstStyle>
          <a:p>
            <a:pPr lvl="0"/>
            <a:r>
              <a:rPr lang="en-US"/>
              <a:t>Back up/secondary text here</a:t>
            </a:r>
          </a:p>
        </p:txBody>
      </p:sp>
      <p:sp>
        <p:nvSpPr>
          <p:cNvPr id="15" name="Slide Number Placeholder 4">
            <a:extLst>
              <a:ext uri="{FF2B5EF4-FFF2-40B4-BE49-F238E27FC236}">
                <a16:creationId xmlns:a16="http://schemas.microsoft.com/office/drawing/2014/main" id="{D8F594D9-A01C-4B50-A863-F8DE1C30480B}"/>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solidFill>
                  <a:schemeClr val="bg1"/>
                </a:solidFill>
              </a:rPr>
              <a:pPr/>
              <a:t>‹#›</a:t>
            </a:fld>
            <a:endParaRPr lang="en-GB" sz="1131">
              <a:solidFill>
                <a:schemeClr val="bg1"/>
              </a:solidFill>
            </a:endParaRPr>
          </a:p>
        </p:txBody>
      </p:sp>
      <p:pic>
        <p:nvPicPr>
          <p:cNvPr id="17" name="Graphic 16">
            <a:extLst>
              <a:ext uri="{FF2B5EF4-FFF2-40B4-BE49-F238E27FC236}">
                <a16:creationId xmlns:a16="http://schemas.microsoft.com/office/drawing/2014/main" id="{0E236515-5D1C-4D4D-83FC-773DFED4E41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2284064" y="7021100"/>
            <a:ext cx="680775" cy="252000"/>
          </a:xfrm>
          <a:prstGeom prst="rect">
            <a:avLst/>
          </a:prstGeom>
        </p:spPr>
      </p:pic>
      <p:grpSp>
        <p:nvGrpSpPr>
          <p:cNvPr id="14" name="Group 13">
            <a:extLst>
              <a:ext uri="{FF2B5EF4-FFF2-40B4-BE49-F238E27FC236}">
                <a16:creationId xmlns:a16="http://schemas.microsoft.com/office/drawing/2014/main" id="{8E46D3C5-6EB0-4A31-956D-B51D1ACB2C6F}"/>
              </a:ext>
            </a:extLst>
          </p:cNvPr>
          <p:cNvGrpSpPr/>
          <p:nvPr userDrawn="1"/>
        </p:nvGrpSpPr>
        <p:grpSpPr>
          <a:xfrm>
            <a:off x="912293" y="768098"/>
            <a:ext cx="644285" cy="644555"/>
            <a:chOff x="-2357192" y="-19349"/>
            <a:chExt cx="644285" cy="644284"/>
          </a:xfrm>
          <a:solidFill>
            <a:schemeClr val="bg1"/>
          </a:solidFill>
        </p:grpSpPr>
        <p:sp>
          <p:nvSpPr>
            <p:cNvPr id="18" name="Rectangle 17">
              <a:extLst>
                <a:ext uri="{FF2B5EF4-FFF2-40B4-BE49-F238E27FC236}">
                  <a16:creationId xmlns:a16="http://schemas.microsoft.com/office/drawing/2014/main" id="{6331C338-23E7-449A-B45F-02A4B4EFB485}"/>
                </a:ext>
              </a:extLst>
            </p:cNvPr>
            <p:cNvSpPr/>
            <p:nvPr userDrawn="1"/>
          </p:nvSpPr>
          <p:spPr>
            <a:xfrm>
              <a:off x="-2357192"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81E2A9A2-30D8-4632-86F1-959C30CEEB0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0" name="Group 19">
            <a:extLst>
              <a:ext uri="{FF2B5EF4-FFF2-40B4-BE49-F238E27FC236}">
                <a16:creationId xmlns:a16="http://schemas.microsoft.com/office/drawing/2014/main" id="{3696ABFD-5906-49A2-ADF2-CD529321F0BD}"/>
              </a:ext>
            </a:extLst>
          </p:cNvPr>
          <p:cNvGrpSpPr/>
          <p:nvPr userDrawn="1"/>
        </p:nvGrpSpPr>
        <p:grpSpPr>
          <a:xfrm rot="10800000">
            <a:off x="12231036" y="5808903"/>
            <a:ext cx="644284" cy="644555"/>
            <a:chOff x="-2357191" y="-19349"/>
            <a:chExt cx="644284" cy="644284"/>
          </a:xfrm>
          <a:solidFill>
            <a:schemeClr val="bg1"/>
          </a:solidFill>
        </p:grpSpPr>
        <p:sp>
          <p:nvSpPr>
            <p:cNvPr id="26" name="Rectangle 25">
              <a:extLst>
                <a:ext uri="{FF2B5EF4-FFF2-40B4-BE49-F238E27FC236}">
                  <a16:creationId xmlns:a16="http://schemas.microsoft.com/office/drawing/2014/main" id="{F67EA1DE-D8D9-49C0-A095-3F0E267214F8}"/>
                </a:ext>
              </a:extLst>
            </p:cNvPr>
            <p:cNvSpPr/>
            <p:nvPr userDrawn="1"/>
          </p:nvSpPr>
          <p:spPr>
            <a:xfrm>
              <a:off x="-2357191" y="-19349"/>
              <a:ext cx="187200"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7" name="Rectangle 26">
              <a:extLst>
                <a:ext uri="{FF2B5EF4-FFF2-40B4-BE49-F238E27FC236}">
                  <a16:creationId xmlns:a16="http://schemas.microsoft.com/office/drawing/2014/main" id="{78B7DA56-975C-448A-8D6F-5E0FDEA4D704}"/>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267543519"/>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59914-5149-F0B0-9B7F-272F4FB87133}"/>
              </a:ext>
            </a:extLst>
          </p:cNvPr>
          <p:cNvSpPr>
            <a:spLocks noGrp="1"/>
          </p:cNvSpPr>
          <p:nvPr>
            <p:ph type="ctrTitle"/>
          </p:nvPr>
        </p:nvSpPr>
        <p:spPr>
          <a:xfrm>
            <a:off x="1679575" y="1236663"/>
            <a:ext cx="10080625" cy="2632075"/>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20FD8AE-2ABF-FACA-CBED-06174FBB76B1}"/>
              </a:ext>
            </a:extLst>
          </p:cNvPr>
          <p:cNvSpPr>
            <a:spLocks noGrp="1"/>
          </p:cNvSpPr>
          <p:nvPr>
            <p:ph type="subTitle" idx="1"/>
          </p:nvPr>
        </p:nvSpPr>
        <p:spPr>
          <a:xfrm>
            <a:off x="1679575" y="3970338"/>
            <a:ext cx="1008062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450488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_Back Cover">
    <p:bg>
      <p:bgPr>
        <a:solidFill>
          <a:schemeClr val="accent3"/>
        </a:solidFill>
        <a:effectLst/>
      </p:bgPr>
    </p:bg>
    <p:spTree>
      <p:nvGrpSpPr>
        <p:cNvPr id="1" name=""/>
        <p:cNvGrpSpPr/>
        <p:nvPr/>
      </p:nvGrpSpPr>
      <p:grpSpPr>
        <a:xfrm>
          <a:off x="0" y="0"/>
          <a:ext cx="0" cy="0"/>
          <a:chOff x="0" y="0"/>
          <a:chExt cx="0" cy="0"/>
        </a:xfrm>
      </p:grpSpPr>
      <p:sp>
        <p:nvSpPr>
          <p:cNvPr id="25" name="TextBox 24">
            <a:hlinkClick r:id="rId2"/>
            <a:extLst>
              <a:ext uri="{FF2B5EF4-FFF2-40B4-BE49-F238E27FC236}">
                <a16:creationId xmlns:a16="http://schemas.microsoft.com/office/drawing/2014/main" id="{9418DAF2-9A83-4D04-85F4-066CDC603180}"/>
              </a:ext>
            </a:extLst>
          </p:cNvPr>
          <p:cNvSpPr txBox="1"/>
          <p:nvPr userDrawn="1"/>
        </p:nvSpPr>
        <p:spPr>
          <a:xfrm>
            <a:off x="4920753" y="6306905"/>
            <a:ext cx="3620273" cy="401777"/>
          </a:xfrm>
          <a:prstGeom prst="rect">
            <a:avLst/>
          </a:prstGeom>
          <a:noFill/>
        </p:spPr>
        <p:txBody>
          <a:bodyPr wrap="square" lIns="0" rIns="0" rtlCol="0">
            <a:spAutoFit/>
          </a:bodyPr>
          <a:lstStyle/>
          <a:p>
            <a:pPr algn="ctr"/>
            <a:r>
              <a:rPr lang="en-GB" sz="2011">
                <a:solidFill>
                  <a:schemeClr val="bg1"/>
                </a:solidFill>
                <a:latin typeface="+mn-lt"/>
              </a:rPr>
              <a:t>www.rskgroup.com</a:t>
            </a:r>
          </a:p>
        </p:txBody>
      </p:sp>
      <p:grpSp>
        <p:nvGrpSpPr>
          <p:cNvPr id="27" name="Group 26">
            <a:extLst>
              <a:ext uri="{FF2B5EF4-FFF2-40B4-BE49-F238E27FC236}">
                <a16:creationId xmlns:a16="http://schemas.microsoft.com/office/drawing/2014/main" id="{838C9D88-9EEA-4603-AD2F-A54F3C33D97D}"/>
              </a:ext>
            </a:extLst>
          </p:cNvPr>
          <p:cNvGrpSpPr/>
          <p:nvPr userDrawn="1"/>
        </p:nvGrpSpPr>
        <p:grpSpPr>
          <a:xfrm>
            <a:off x="10388531" y="4376037"/>
            <a:ext cx="639687" cy="630460"/>
            <a:chOff x="1809957" y="2695003"/>
            <a:chExt cx="311855" cy="311855"/>
          </a:xfrm>
        </p:grpSpPr>
        <p:sp>
          <p:nvSpPr>
            <p:cNvPr id="28" name="Shape 118">
              <a:hlinkClick r:id="rId3"/>
              <a:extLst>
                <a:ext uri="{FF2B5EF4-FFF2-40B4-BE49-F238E27FC236}">
                  <a16:creationId xmlns:a16="http://schemas.microsoft.com/office/drawing/2014/main" id="{66D1C11D-D736-4724-8667-3B5D46D71D80}"/>
                </a:ext>
              </a:extLst>
            </p:cNvPr>
            <p:cNvSpPr/>
            <p:nvPr userDrawn="1"/>
          </p:nvSpPr>
          <p:spPr>
            <a:xfrm>
              <a:off x="1809957"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29" name="Shape 119">
              <a:extLst>
                <a:ext uri="{FF2B5EF4-FFF2-40B4-BE49-F238E27FC236}">
                  <a16:creationId xmlns:a16="http://schemas.microsoft.com/office/drawing/2014/main" id="{A3417228-67F1-498A-AA92-B816F80F9EA0}"/>
                </a:ext>
              </a:extLst>
            </p:cNvPr>
            <p:cNvSpPr/>
            <p:nvPr userDrawn="1"/>
          </p:nvSpPr>
          <p:spPr>
            <a:xfrm>
              <a:off x="1906290" y="2798058"/>
              <a:ext cx="132662" cy="105746"/>
            </a:xfrm>
            <a:custGeom>
              <a:avLst/>
              <a:gdLst/>
              <a:ahLst/>
              <a:cxnLst>
                <a:cxn ang="0">
                  <a:pos x="wd2" y="hd2"/>
                </a:cxn>
                <a:cxn ang="5400000">
                  <a:pos x="wd2" y="hd2"/>
                </a:cxn>
                <a:cxn ang="10800000">
                  <a:pos x="wd2" y="hd2"/>
                </a:cxn>
                <a:cxn ang="16200000">
                  <a:pos x="wd2" y="hd2"/>
                </a:cxn>
              </a:cxnLst>
              <a:rect l="0" t="0" r="r" b="b"/>
              <a:pathLst>
                <a:path w="21600" h="21600" extrusionOk="0">
                  <a:moveTo>
                    <a:pt x="19237" y="5082"/>
                  </a:moveTo>
                  <a:cubicBezTo>
                    <a:pt x="19237" y="5506"/>
                    <a:pt x="19237" y="5929"/>
                    <a:pt x="19237" y="5929"/>
                  </a:cubicBezTo>
                  <a:cubicBezTo>
                    <a:pt x="19237" y="13129"/>
                    <a:pt x="14850" y="21600"/>
                    <a:pt x="6750" y="21600"/>
                  </a:cubicBezTo>
                  <a:cubicBezTo>
                    <a:pt x="4388" y="21600"/>
                    <a:pt x="2025" y="20753"/>
                    <a:pt x="0" y="19059"/>
                  </a:cubicBezTo>
                  <a:cubicBezTo>
                    <a:pt x="338" y="19059"/>
                    <a:pt x="675" y="19059"/>
                    <a:pt x="1013" y="19059"/>
                  </a:cubicBezTo>
                  <a:cubicBezTo>
                    <a:pt x="3038" y="19059"/>
                    <a:pt x="5063" y="18212"/>
                    <a:pt x="6413" y="16941"/>
                  </a:cubicBezTo>
                  <a:cubicBezTo>
                    <a:pt x="4725" y="16941"/>
                    <a:pt x="3038" y="15247"/>
                    <a:pt x="2363" y="13129"/>
                  </a:cubicBezTo>
                  <a:cubicBezTo>
                    <a:pt x="2700" y="13129"/>
                    <a:pt x="3038" y="13129"/>
                    <a:pt x="3375" y="13129"/>
                  </a:cubicBezTo>
                  <a:cubicBezTo>
                    <a:pt x="3713" y="13129"/>
                    <a:pt x="4050" y="13129"/>
                    <a:pt x="4388" y="13129"/>
                  </a:cubicBezTo>
                  <a:cubicBezTo>
                    <a:pt x="2363" y="12282"/>
                    <a:pt x="1013" y="10165"/>
                    <a:pt x="1013" y="7624"/>
                  </a:cubicBezTo>
                  <a:cubicBezTo>
                    <a:pt x="1013" y="7624"/>
                    <a:pt x="1013" y="7624"/>
                    <a:pt x="1013" y="7624"/>
                  </a:cubicBezTo>
                  <a:cubicBezTo>
                    <a:pt x="1688" y="8047"/>
                    <a:pt x="2363" y="8047"/>
                    <a:pt x="3038" y="8047"/>
                  </a:cubicBezTo>
                  <a:cubicBezTo>
                    <a:pt x="1688" y="7200"/>
                    <a:pt x="1013" y="5506"/>
                    <a:pt x="1013" y="3812"/>
                  </a:cubicBezTo>
                  <a:cubicBezTo>
                    <a:pt x="1013" y="2541"/>
                    <a:pt x="1350" y="1694"/>
                    <a:pt x="1688" y="847"/>
                  </a:cubicBezTo>
                  <a:cubicBezTo>
                    <a:pt x="3713" y="4235"/>
                    <a:pt x="7088" y="6353"/>
                    <a:pt x="10463" y="6776"/>
                  </a:cubicBezTo>
                  <a:cubicBezTo>
                    <a:pt x="10463" y="6353"/>
                    <a:pt x="10463" y="5929"/>
                    <a:pt x="10463" y="5506"/>
                  </a:cubicBezTo>
                  <a:cubicBezTo>
                    <a:pt x="10463" y="2118"/>
                    <a:pt x="12487" y="0"/>
                    <a:pt x="14850" y="0"/>
                  </a:cubicBezTo>
                  <a:cubicBezTo>
                    <a:pt x="16200" y="0"/>
                    <a:pt x="17212" y="424"/>
                    <a:pt x="18225" y="1694"/>
                  </a:cubicBezTo>
                  <a:cubicBezTo>
                    <a:pt x="18900" y="1271"/>
                    <a:pt x="19912" y="847"/>
                    <a:pt x="20925" y="424"/>
                  </a:cubicBezTo>
                  <a:cubicBezTo>
                    <a:pt x="20587" y="1694"/>
                    <a:pt x="19912" y="2541"/>
                    <a:pt x="18900" y="3388"/>
                  </a:cubicBezTo>
                  <a:cubicBezTo>
                    <a:pt x="19912" y="2965"/>
                    <a:pt x="20587" y="2965"/>
                    <a:pt x="21600" y="2541"/>
                  </a:cubicBezTo>
                  <a:cubicBezTo>
                    <a:pt x="20925" y="3388"/>
                    <a:pt x="20250" y="4659"/>
                    <a:pt x="19237" y="5082"/>
                  </a:cubicBezTo>
                  <a:close/>
                </a:path>
              </a:pathLst>
            </a:custGeom>
            <a:solidFill>
              <a:schemeClr val="accent3"/>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30" name="Group 29">
            <a:extLst>
              <a:ext uri="{FF2B5EF4-FFF2-40B4-BE49-F238E27FC236}">
                <a16:creationId xmlns:a16="http://schemas.microsoft.com/office/drawing/2014/main" id="{62A492FB-D194-49DF-8CF8-18ED262D757A}"/>
              </a:ext>
            </a:extLst>
          </p:cNvPr>
          <p:cNvGrpSpPr/>
          <p:nvPr userDrawn="1"/>
        </p:nvGrpSpPr>
        <p:grpSpPr>
          <a:xfrm>
            <a:off x="8408792" y="4376037"/>
            <a:ext cx="639687" cy="630460"/>
            <a:chOff x="1345252" y="2695003"/>
            <a:chExt cx="311855" cy="311855"/>
          </a:xfrm>
        </p:grpSpPr>
        <p:sp>
          <p:nvSpPr>
            <p:cNvPr id="31" name="Shape 120">
              <a:hlinkClick r:id="rId4"/>
              <a:extLst>
                <a:ext uri="{FF2B5EF4-FFF2-40B4-BE49-F238E27FC236}">
                  <a16:creationId xmlns:a16="http://schemas.microsoft.com/office/drawing/2014/main" id="{3FFEB687-CD69-48BA-AA44-E70D54FA66E2}"/>
                </a:ext>
              </a:extLst>
            </p:cNvPr>
            <p:cNvSpPr/>
            <p:nvPr userDrawn="1"/>
          </p:nvSpPr>
          <p:spPr>
            <a:xfrm>
              <a:off x="1345252"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32" name="Shape 121">
              <a:extLst>
                <a:ext uri="{FF2B5EF4-FFF2-40B4-BE49-F238E27FC236}">
                  <a16:creationId xmlns:a16="http://schemas.microsoft.com/office/drawing/2014/main" id="{2E7723CD-5EA6-4625-8D35-EBE59EF5EE72}"/>
                </a:ext>
              </a:extLst>
            </p:cNvPr>
            <p:cNvSpPr/>
            <p:nvPr userDrawn="1"/>
          </p:nvSpPr>
          <p:spPr>
            <a:xfrm>
              <a:off x="1461738" y="2783759"/>
              <a:ext cx="73060" cy="139392"/>
            </a:xfrm>
            <a:custGeom>
              <a:avLst/>
              <a:gdLst/>
              <a:ahLst/>
              <a:cxnLst>
                <a:cxn ang="0">
                  <a:pos x="wd2" y="hd2"/>
                </a:cxn>
                <a:cxn ang="5400000">
                  <a:pos x="wd2" y="hd2"/>
                </a:cxn>
                <a:cxn ang="10800000">
                  <a:pos x="wd2" y="hd2"/>
                </a:cxn>
                <a:cxn ang="16200000">
                  <a:pos x="wd2" y="hd2"/>
                </a:cxn>
              </a:cxnLst>
              <a:rect l="0" t="0" r="r" b="b"/>
              <a:pathLst>
                <a:path w="21600" h="21600" extrusionOk="0">
                  <a:moveTo>
                    <a:pt x="21600" y="3546"/>
                  </a:moveTo>
                  <a:cubicBezTo>
                    <a:pt x="17897" y="3546"/>
                    <a:pt x="17897" y="3546"/>
                    <a:pt x="17897" y="3546"/>
                  </a:cubicBezTo>
                  <a:cubicBezTo>
                    <a:pt x="14811" y="3546"/>
                    <a:pt x="14194" y="4513"/>
                    <a:pt x="14194" y="5481"/>
                  </a:cubicBezTo>
                  <a:cubicBezTo>
                    <a:pt x="14194" y="8060"/>
                    <a:pt x="14194" y="8060"/>
                    <a:pt x="14194" y="8060"/>
                  </a:cubicBezTo>
                  <a:cubicBezTo>
                    <a:pt x="21600" y="8060"/>
                    <a:pt x="21600" y="8060"/>
                    <a:pt x="21600" y="8060"/>
                  </a:cubicBezTo>
                  <a:cubicBezTo>
                    <a:pt x="20366" y="11928"/>
                    <a:pt x="20366" y="11928"/>
                    <a:pt x="20366" y="11928"/>
                  </a:cubicBezTo>
                  <a:cubicBezTo>
                    <a:pt x="14194" y="11928"/>
                    <a:pt x="14194" y="11928"/>
                    <a:pt x="14194" y="11928"/>
                  </a:cubicBezTo>
                  <a:cubicBezTo>
                    <a:pt x="14194" y="21600"/>
                    <a:pt x="14194" y="21600"/>
                    <a:pt x="14194" y="21600"/>
                  </a:cubicBezTo>
                  <a:cubicBezTo>
                    <a:pt x="6789" y="21600"/>
                    <a:pt x="6789" y="21600"/>
                    <a:pt x="6789" y="21600"/>
                  </a:cubicBezTo>
                  <a:cubicBezTo>
                    <a:pt x="6789" y="11928"/>
                    <a:pt x="6789" y="11928"/>
                    <a:pt x="6789" y="11928"/>
                  </a:cubicBezTo>
                  <a:cubicBezTo>
                    <a:pt x="0" y="11928"/>
                    <a:pt x="0" y="11928"/>
                    <a:pt x="0" y="11928"/>
                  </a:cubicBezTo>
                  <a:cubicBezTo>
                    <a:pt x="0" y="8060"/>
                    <a:pt x="0" y="8060"/>
                    <a:pt x="0" y="8060"/>
                  </a:cubicBezTo>
                  <a:cubicBezTo>
                    <a:pt x="6789" y="8060"/>
                    <a:pt x="6789" y="8060"/>
                    <a:pt x="6789" y="8060"/>
                  </a:cubicBezTo>
                  <a:cubicBezTo>
                    <a:pt x="6789" y="5158"/>
                    <a:pt x="6789" y="5158"/>
                    <a:pt x="6789" y="5158"/>
                  </a:cubicBezTo>
                  <a:cubicBezTo>
                    <a:pt x="6789" y="1934"/>
                    <a:pt x="10491" y="0"/>
                    <a:pt x="16046" y="0"/>
                  </a:cubicBezTo>
                  <a:cubicBezTo>
                    <a:pt x="18514" y="0"/>
                    <a:pt x="20983" y="322"/>
                    <a:pt x="21600" y="322"/>
                  </a:cubicBezTo>
                  <a:lnTo>
                    <a:pt x="21600" y="3546"/>
                  </a:lnTo>
                  <a:close/>
                </a:path>
              </a:pathLst>
            </a:custGeom>
            <a:solidFill>
              <a:schemeClr val="accent3"/>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33" name="Group 32">
            <a:extLst>
              <a:ext uri="{FF2B5EF4-FFF2-40B4-BE49-F238E27FC236}">
                <a16:creationId xmlns:a16="http://schemas.microsoft.com/office/drawing/2014/main" id="{7D70681B-4CC4-4565-8CFF-7BFA267F0C41}"/>
              </a:ext>
            </a:extLst>
          </p:cNvPr>
          <p:cNvGrpSpPr/>
          <p:nvPr userDrawn="1"/>
        </p:nvGrpSpPr>
        <p:grpSpPr>
          <a:xfrm>
            <a:off x="2469579" y="4376037"/>
            <a:ext cx="639687" cy="630460"/>
            <a:chOff x="2739369" y="2695003"/>
            <a:chExt cx="311855" cy="311855"/>
          </a:xfrm>
        </p:grpSpPr>
        <p:sp>
          <p:nvSpPr>
            <p:cNvPr id="34" name="Shape 124">
              <a:hlinkClick r:id="rId5"/>
              <a:extLst>
                <a:ext uri="{FF2B5EF4-FFF2-40B4-BE49-F238E27FC236}">
                  <a16:creationId xmlns:a16="http://schemas.microsoft.com/office/drawing/2014/main" id="{C914BCA3-8319-4B66-B0B7-A21B1D7C40E2}"/>
                </a:ext>
              </a:extLst>
            </p:cNvPr>
            <p:cNvSpPr/>
            <p:nvPr userDrawn="1"/>
          </p:nvSpPr>
          <p:spPr>
            <a:xfrm>
              <a:off x="2739369"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35" name="Shape 125">
              <a:extLst>
                <a:ext uri="{FF2B5EF4-FFF2-40B4-BE49-F238E27FC236}">
                  <a16:creationId xmlns:a16="http://schemas.microsoft.com/office/drawing/2014/main" id="{1C86312F-993D-44D2-9B45-053FD99B219A}"/>
                </a:ext>
              </a:extLst>
            </p:cNvPr>
            <p:cNvSpPr/>
            <p:nvPr userDrawn="1"/>
          </p:nvSpPr>
          <p:spPr>
            <a:xfrm>
              <a:off x="2824748" y="2800059"/>
              <a:ext cx="141097" cy="101744"/>
            </a:xfrm>
            <a:custGeom>
              <a:avLst/>
              <a:gdLst/>
              <a:ahLst/>
              <a:cxnLst>
                <a:cxn ang="0">
                  <a:pos x="wd2" y="hd2"/>
                </a:cxn>
                <a:cxn ang="5400000">
                  <a:pos x="wd2" y="hd2"/>
                </a:cxn>
                <a:cxn ang="10800000">
                  <a:pos x="wd2" y="hd2"/>
                </a:cxn>
                <a:cxn ang="16200000">
                  <a:pos x="wd2" y="hd2"/>
                </a:cxn>
              </a:cxnLst>
              <a:rect l="0" t="0" r="r" b="b"/>
              <a:pathLst>
                <a:path w="21600" h="21600" extrusionOk="0">
                  <a:moveTo>
                    <a:pt x="21282" y="18073"/>
                  </a:moveTo>
                  <a:cubicBezTo>
                    <a:pt x="20965" y="19837"/>
                    <a:pt x="20012" y="21159"/>
                    <a:pt x="18741" y="21159"/>
                  </a:cubicBezTo>
                  <a:cubicBezTo>
                    <a:pt x="16200" y="21600"/>
                    <a:pt x="13341" y="21600"/>
                    <a:pt x="10800" y="21600"/>
                  </a:cubicBezTo>
                  <a:cubicBezTo>
                    <a:pt x="7941" y="21600"/>
                    <a:pt x="5400" y="21600"/>
                    <a:pt x="2541" y="21159"/>
                  </a:cubicBezTo>
                  <a:cubicBezTo>
                    <a:pt x="1588" y="21159"/>
                    <a:pt x="635" y="19837"/>
                    <a:pt x="318" y="18073"/>
                  </a:cubicBezTo>
                  <a:cubicBezTo>
                    <a:pt x="0" y="15869"/>
                    <a:pt x="0" y="13224"/>
                    <a:pt x="0" y="11020"/>
                  </a:cubicBezTo>
                  <a:cubicBezTo>
                    <a:pt x="0" y="8376"/>
                    <a:pt x="0" y="6171"/>
                    <a:pt x="318" y="3527"/>
                  </a:cubicBezTo>
                  <a:cubicBezTo>
                    <a:pt x="635" y="2204"/>
                    <a:pt x="1588" y="882"/>
                    <a:pt x="2541" y="441"/>
                  </a:cubicBezTo>
                  <a:cubicBezTo>
                    <a:pt x="5400" y="0"/>
                    <a:pt x="7941" y="0"/>
                    <a:pt x="10800" y="0"/>
                  </a:cubicBezTo>
                  <a:cubicBezTo>
                    <a:pt x="13341" y="0"/>
                    <a:pt x="16200" y="0"/>
                    <a:pt x="18741" y="441"/>
                  </a:cubicBezTo>
                  <a:cubicBezTo>
                    <a:pt x="20012" y="882"/>
                    <a:pt x="20965" y="2204"/>
                    <a:pt x="21282" y="3527"/>
                  </a:cubicBezTo>
                  <a:cubicBezTo>
                    <a:pt x="21600" y="6171"/>
                    <a:pt x="21600" y="8376"/>
                    <a:pt x="21600" y="11020"/>
                  </a:cubicBezTo>
                  <a:cubicBezTo>
                    <a:pt x="21600" y="13224"/>
                    <a:pt x="21600" y="15869"/>
                    <a:pt x="21282" y="18073"/>
                  </a:cubicBezTo>
                  <a:close/>
                  <a:moveTo>
                    <a:pt x="14929" y="10139"/>
                  </a:moveTo>
                  <a:cubicBezTo>
                    <a:pt x="8894" y="4849"/>
                    <a:pt x="8894" y="4849"/>
                    <a:pt x="8894" y="4849"/>
                  </a:cubicBezTo>
                  <a:cubicBezTo>
                    <a:pt x="8576" y="4408"/>
                    <a:pt x="8259" y="4408"/>
                    <a:pt x="7941" y="4408"/>
                  </a:cubicBezTo>
                  <a:cubicBezTo>
                    <a:pt x="7941" y="4849"/>
                    <a:pt x="7624" y="5290"/>
                    <a:pt x="7624" y="5731"/>
                  </a:cubicBezTo>
                  <a:cubicBezTo>
                    <a:pt x="7624" y="16310"/>
                    <a:pt x="7624" y="16310"/>
                    <a:pt x="7624" y="16310"/>
                  </a:cubicBezTo>
                  <a:cubicBezTo>
                    <a:pt x="7624" y="16751"/>
                    <a:pt x="7941" y="17192"/>
                    <a:pt x="7941" y="17192"/>
                  </a:cubicBezTo>
                  <a:cubicBezTo>
                    <a:pt x="8259" y="17192"/>
                    <a:pt x="8259" y="17192"/>
                    <a:pt x="8259" y="17192"/>
                  </a:cubicBezTo>
                  <a:cubicBezTo>
                    <a:pt x="8576" y="17192"/>
                    <a:pt x="8576" y="17192"/>
                    <a:pt x="8894" y="17192"/>
                  </a:cubicBezTo>
                  <a:cubicBezTo>
                    <a:pt x="14929" y="11902"/>
                    <a:pt x="14929" y="11902"/>
                    <a:pt x="14929" y="11902"/>
                  </a:cubicBezTo>
                  <a:cubicBezTo>
                    <a:pt x="15247" y="11461"/>
                    <a:pt x="15247" y="11461"/>
                    <a:pt x="15247" y="11020"/>
                  </a:cubicBezTo>
                  <a:cubicBezTo>
                    <a:pt x="15247" y="10580"/>
                    <a:pt x="15247" y="10139"/>
                    <a:pt x="14929" y="10139"/>
                  </a:cubicBezTo>
                  <a:close/>
                </a:path>
              </a:pathLst>
            </a:custGeom>
            <a:solidFill>
              <a:schemeClr val="accent3"/>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36" name="Group 35">
            <a:extLst>
              <a:ext uri="{FF2B5EF4-FFF2-40B4-BE49-F238E27FC236}">
                <a16:creationId xmlns:a16="http://schemas.microsoft.com/office/drawing/2014/main" id="{0C406730-DB9D-40C4-B672-451B0571CDEC}"/>
              </a:ext>
            </a:extLst>
          </p:cNvPr>
          <p:cNvGrpSpPr/>
          <p:nvPr userDrawn="1"/>
        </p:nvGrpSpPr>
        <p:grpSpPr>
          <a:xfrm>
            <a:off x="6429054" y="4376037"/>
            <a:ext cx="639687" cy="630460"/>
            <a:chOff x="3827463" y="1766888"/>
            <a:chExt cx="4533900" cy="4533900"/>
          </a:xfrm>
        </p:grpSpPr>
        <p:sp>
          <p:nvSpPr>
            <p:cNvPr id="37" name="Oval 5">
              <a:hlinkClick r:id="rId6"/>
              <a:extLst>
                <a:ext uri="{FF2B5EF4-FFF2-40B4-BE49-F238E27FC236}">
                  <a16:creationId xmlns:a16="http://schemas.microsoft.com/office/drawing/2014/main" id="{4A020E03-B4FD-4472-ACE2-30043918EB8C}"/>
                </a:ext>
              </a:extLst>
            </p:cNvPr>
            <p:cNvSpPr>
              <a:spLocks noChangeArrowheads="1"/>
            </p:cNvSpPr>
            <p:nvPr userDrawn="1"/>
          </p:nvSpPr>
          <p:spPr bwMode="auto">
            <a:xfrm>
              <a:off x="3827463" y="1766888"/>
              <a:ext cx="4533900" cy="4533900"/>
            </a:xfrm>
            <a:prstGeom prst="ellipse">
              <a:avLst/>
            </a:prstGeom>
            <a:solidFill>
              <a:schemeClr val="bg1"/>
            </a:solidFill>
            <a:ln w="12700" cap="flat">
              <a:noFill/>
              <a:miter lim="400000"/>
            </a:ln>
            <a:effectLst/>
          </p:spPr>
          <p:txBody>
            <a:bodyPr wrap="square" lIns="50800" tIns="50800" rIns="50800" bIns="50800" numCol="1" anchor="ctr">
              <a:noAutofit/>
            </a:bodyPr>
            <a:lstStyle/>
            <a:p>
              <a:pPr lvl="0" algn="ctr"/>
              <a:endParaRPr lang="en-GB" sz="2736" baseline="0">
                <a:solidFill>
                  <a:srgbClr val="FFFFFF"/>
                </a:solidFill>
                <a:latin typeface="Helvetica Light"/>
                <a:ea typeface="Helvetica Light"/>
                <a:cs typeface="Helvetica Light"/>
              </a:endParaRPr>
            </a:p>
          </p:txBody>
        </p:sp>
        <p:grpSp>
          <p:nvGrpSpPr>
            <p:cNvPr id="38" name="Group 37">
              <a:extLst>
                <a:ext uri="{FF2B5EF4-FFF2-40B4-BE49-F238E27FC236}">
                  <a16:creationId xmlns:a16="http://schemas.microsoft.com/office/drawing/2014/main" id="{1A2AEBEF-2AE6-4A6C-AFF7-17C6BA15527C}"/>
                </a:ext>
              </a:extLst>
            </p:cNvPr>
            <p:cNvGrpSpPr/>
            <p:nvPr userDrawn="1"/>
          </p:nvGrpSpPr>
          <p:grpSpPr>
            <a:xfrm>
              <a:off x="4972051" y="2768601"/>
              <a:ext cx="2397125" cy="2395537"/>
              <a:chOff x="4972051" y="2768601"/>
              <a:chExt cx="2397125" cy="2395537"/>
            </a:xfrm>
            <a:solidFill>
              <a:schemeClr val="tx1"/>
            </a:solidFill>
          </p:grpSpPr>
          <p:sp>
            <p:nvSpPr>
              <p:cNvPr id="39" name="Rectangle 6">
                <a:extLst>
                  <a:ext uri="{FF2B5EF4-FFF2-40B4-BE49-F238E27FC236}">
                    <a16:creationId xmlns:a16="http://schemas.microsoft.com/office/drawing/2014/main" id="{B0FDA616-A227-42F9-A1B8-84D2AA7285E3}"/>
                  </a:ext>
                </a:extLst>
              </p:cNvPr>
              <p:cNvSpPr>
                <a:spLocks noChangeArrowheads="1"/>
              </p:cNvSpPr>
              <p:nvPr userDrawn="1"/>
            </p:nvSpPr>
            <p:spPr bwMode="auto">
              <a:xfrm>
                <a:off x="5019676" y="3570288"/>
                <a:ext cx="496888" cy="159385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sp>
            <p:nvSpPr>
              <p:cNvPr id="40" name="Oval 7">
                <a:extLst>
                  <a:ext uri="{FF2B5EF4-FFF2-40B4-BE49-F238E27FC236}">
                    <a16:creationId xmlns:a16="http://schemas.microsoft.com/office/drawing/2014/main" id="{D6135726-DA1E-4139-9C42-E3237CAE06E4}"/>
                  </a:ext>
                </a:extLst>
              </p:cNvPr>
              <p:cNvSpPr>
                <a:spLocks noChangeArrowheads="1"/>
              </p:cNvSpPr>
              <p:nvPr userDrawn="1"/>
            </p:nvSpPr>
            <p:spPr bwMode="auto">
              <a:xfrm>
                <a:off x="4972051" y="2768601"/>
                <a:ext cx="592138" cy="592138"/>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sp>
            <p:nvSpPr>
              <p:cNvPr id="41" name="Freeform 8">
                <a:extLst>
                  <a:ext uri="{FF2B5EF4-FFF2-40B4-BE49-F238E27FC236}">
                    <a16:creationId xmlns:a16="http://schemas.microsoft.com/office/drawing/2014/main" id="{A4745B3A-93CB-44FE-ABF9-712937781660}"/>
                  </a:ext>
                </a:extLst>
              </p:cNvPr>
              <p:cNvSpPr>
                <a:spLocks/>
              </p:cNvSpPr>
              <p:nvPr userDrawn="1"/>
            </p:nvSpPr>
            <p:spPr bwMode="auto">
              <a:xfrm>
                <a:off x="5832476" y="3522663"/>
                <a:ext cx="1536700" cy="1641475"/>
              </a:xfrm>
              <a:custGeom>
                <a:avLst/>
                <a:gdLst>
                  <a:gd name="T0" fmla="*/ 50 w 161"/>
                  <a:gd name="T1" fmla="*/ 85 h 172"/>
                  <a:gd name="T2" fmla="*/ 82 w 161"/>
                  <a:gd name="T3" fmla="*/ 47 h 172"/>
                  <a:gd name="T4" fmla="*/ 110 w 161"/>
                  <a:gd name="T5" fmla="*/ 85 h 172"/>
                  <a:gd name="T6" fmla="*/ 110 w 161"/>
                  <a:gd name="T7" fmla="*/ 172 h 172"/>
                  <a:gd name="T8" fmla="*/ 161 w 161"/>
                  <a:gd name="T9" fmla="*/ 172 h 172"/>
                  <a:gd name="T10" fmla="*/ 161 w 161"/>
                  <a:gd name="T11" fmla="*/ 66 h 172"/>
                  <a:gd name="T12" fmla="*/ 100 w 161"/>
                  <a:gd name="T13" fmla="*/ 0 h 172"/>
                  <a:gd name="T14" fmla="*/ 50 w 161"/>
                  <a:gd name="T15" fmla="*/ 28 h 172"/>
                  <a:gd name="T16" fmla="*/ 50 w 161"/>
                  <a:gd name="T17" fmla="*/ 5 h 172"/>
                  <a:gd name="T18" fmla="*/ 0 w 161"/>
                  <a:gd name="T19" fmla="*/ 5 h 172"/>
                  <a:gd name="T20" fmla="*/ 0 w 161"/>
                  <a:gd name="T21" fmla="*/ 172 h 172"/>
                  <a:gd name="T22" fmla="*/ 50 w 161"/>
                  <a:gd name="T23" fmla="*/ 172 h 172"/>
                  <a:gd name="T24" fmla="*/ 50 w 161"/>
                  <a:gd name="T25" fmla="*/ 8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72">
                    <a:moveTo>
                      <a:pt x="50" y="85"/>
                    </a:moveTo>
                    <a:cubicBezTo>
                      <a:pt x="50" y="61"/>
                      <a:pt x="61" y="47"/>
                      <a:pt x="82" y="47"/>
                    </a:cubicBezTo>
                    <a:cubicBezTo>
                      <a:pt x="101" y="47"/>
                      <a:pt x="110" y="60"/>
                      <a:pt x="110" y="85"/>
                    </a:cubicBezTo>
                    <a:cubicBezTo>
                      <a:pt x="110" y="109"/>
                      <a:pt x="110" y="172"/>
                      <a:pt x="110" y="172"/>
                    </a:cubicBezTo>
                    <a:cubicBezTo>
                      <a:pt x="161" y="172"/>
                      <a:pt x="161" y="172"/>
                      <a:pt x="161" y="172"/>
                    </a:cubicBezTo>
                    <a:cubicBezTo>
                      <a:pt x="161" y="172"/>
                      <a:pt x="161" y="111"/>
                      <a:pt x="161" y="66"/>
                    </a:cubicBezTo>
                    <a:cubicBezTo>
                      <a:pt x="161" y="22"/>
                      <a:pt x="136" y="0"/>
                      <a:pt x="100" y="0"/>
                    </a:cubicBezTo>
                    <a:cubicBezTo>
                      <a:pt x="65" y="0"/>
                      <a:pt x="50" y="28"/>
                      <a:pt x="50" y="28"/>
                    </a:cubicBezTo>
                    <a:cubicBezTo>
                      <a:pt x="50" y="5"/>
                      <a:pt x="50" y="5"/>
                      <a:pt x="50" y="5"/>
                    </a:cubicBezTo>
                    <a:cubicBezTo>
                      <a:pt x="0" y="5"/>
                      <a:pt x="0" y="5"/>
                      <a:pt x="0" y="5"/>
                    </a:cubicBezTo>
                    <a:cubicBezTo>
                      <a:pt x="0" y="172"/>
                      <a:pt x="0" y="172"/>
                      <a:pt x="0" y="172"/>
                    </a:cubicBezTo>
                    <a:cubicBezTo>
                      <a:pt x="50" y="172"/>
                      <a:pt x="50" y="172"/>
                      <a:pt x="50" y="172"/>
                    </a:cubicBezTo>
                    <a:cubicBezTo>
                      <a:pt x="50" y="172"/>
                      <a:pt x="50" y="110"/>
                      <a:pt x="50" y="8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grpSp>
      </p:grpSp>
      <p:grpSp>
        <p:nvGrpSpPr>
          <p:cNvPr id="42" name="Group 41">
            <a:extLst>
              <a:ext uri="{FF2B5EF4-FFF2-40B4-BE49-F238E27FC236}">
                <a16:creationId xmlns:a16="http://schemas.microsoft.com/office/drawing/2014/main" id="{13391608-A6BA-45EA-A422-4E6390C2C4CA}"/>
              </a:ext>
            </a:extLst>
          </p:cNvPr>
          <p:cNvGrpSpPr/>
          <p:nvPr userDrawn="1"/>
        </p:nvGrpSpPr>
        <p:grpSpPr>
          <a:xfrm>
            <a:off x="4449317" y="4376037"/>
            <a:ext cx="639687" cy="630460"/>
            <a:chOff x="508682" y="3548895"/>
            <a:chExt cx="630181" cy="630195"/>
          </a:xfrm>
        </p:grpSpPr>
        <p:sp>
          <p:nvSpPr>
            <p:cNvPr id="43" name="Shape 124">
              <a:hlinkClick r:id="rId7"/>
              <a:extLst>
                <a:ext uri="{FF2B5EF4-FFF2-40B4-BE49-F238E27FC236}">
                  <a16:creationId xmlns:a16="http://schemas.microsoft.com/office/drawing/2014/main" id="{CAD347F7-839D-4550-9317-6B0D0C92C0EF}"/>
                </a:ext>
              </a:extLst>
            </p:cNvPr>
            <p:cNvSpPr/>
            <p:nvPr userDrawn="1"/>
          </p:nvSpPr>
          <p:spPr>
            <a:xfrm>
              <a:off x="508682" y="3548895"/>
              <a:ext cx="630181" cy="63019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baseline="-25000"/>
            </a:p>
          </p:txBody>
        </p:sp>
        <p:grpSp>
          <p:nvGrpSpPr>
            <p:cNvPr id="44" name="Graphic 1">
              <a:extLst>
                <a:ext uri="{FF2B5EF4-FFF2-40B4-BE49-F238E27FC236}">
                  <a16:creationId xmlns:a16="http://schemas.microsoft.com/office/drawing/2014/main" id="{BA888B30-F2D7-40F6-9DD5-0F810E186174}"/>
                </a:ext>
              </a:extLst>
            </p:cNvPr>
            <p:cNvGrpSpPr/>
            <p:nvPr/>
          </p:nvGrpSpPr>
          <p:grpSpPr>
            <a:xfrm>
              <a:off x="690913" y="3724447"/>
              <a:ext cx="265507" cy="264670"/>
              <a:chOff x="1138863" y="4681410"/>
              <a:chExt cx="458528" cy="457081"/>
            </a:xfrm>
          </p:grpSpPr>
          <p:sp>
            <p:nvSpPr>
              <p:cNvPr id="45" name="Freeform: Shape 44">
                <a:extLst>
                  <a:ext uri="{FF2B5EF4-FFF2-40B4-BE49-F238E27FC236}">
                    <a16:creationId xmlns:a16="http://schemas.microsoft.com/office/drawing/2014/main" id="{70822B96-D485-48C2-994C-AD158D736036}"/>
                  </a:ext>
                </a:extLst>
              </p:cNvPr>
              <p:cNvSpPr/>
              <p:nvPr/>
            </p:nvSpPr>
            <p:spPr>
              <a:xfrm>
                <a:off x="1138863" y="4681410"/>
                <a:ext cx="458528" cy="457081"/>
              </a:xfrm>
              <a:custGeom>
                <a:avLst/>
                <a:gdLst>
                  <a:gd name="connsiteX0" fmla="*/ 224626 w 458528"/>
                  <a:gd name="connsiteY0" fmla="*/ 76 h 457081"/>
                  <a:gd name="connsiteX1" fmla="*/ 274590 w 458528"/>
                  <a:gd name="connsiteY1" fmla="*/ 126 h 457081"/>
                  <a:gd name="connsiteX2" fmla="*/ 325179 w 458528"/>
                  <a:gd name="connsiteY2" fmla="*/ 1651 h 457081"/>
                  <a:gd name="connsiteX3" fmla="*/ 356713 w 458528"/>
                  <a:gd name="connsiteY3" fmla="*/ 5402 h 457081"/>
                  <a:gd name="connsiteX4" fmla="*/ 419880 w 458528"/>
                  <a:gd name="connsiteY4" fmla="*/ 38836 h 457081"/>
                  <a:gd name="connsiteX5" fmla="*/ 453714 w 458528"/>
                  <a:gd name="connsiteY5" fmla="*/ 106230 h 457081"/>
                  <a:gd name="connsiteX6" fmla="*/ 457891 w 458528"/>
                  <a:gd name="connsiteY6" fmla="*/ 162821 h 457081"/>
                  <a:gd name="connsiteX7" fmla="*/ 458516 w 458528"/>
                  <a:gd name="connsiteY7" fmla="*/ 274051 h 457081"/>
                  <a:gd name="connsiteX8" fmla="*/ 457040 w 458528"/>
                  <a:gd name="connsiteY8" fmla="*/ 329116 h 457081"/>
                  <a:gd name="connsiteX9" fmla="*/ 443712 w 458528"/>
                  <a:gd name="connsiteY9" fmla="*/ 385707 h 457081"/>
                  <a:gd name="connsiteX10" fmla="*/ 413303 w 458528"/>
                  <a:gd name="connsiteY10" fmla="*/ 425268 h 457081"/>
                  <a:gd name="connsiteX11" fmla="*/ 369841 w 458528"/>
                  <a:gd name="connsiteY11" fmla="*/ 448424 h 457081"/>
                  <a:gd name="connsiteX12" fmla="*/ 326379 w 458528"/>
                  <a:gd name="connsiteY12" fmla="*/ 455351 h 457081"/>
                  <a:gd name="connsiteX13" fmla="*/ 210397 w 458528"/>
                  <a:gd name="connsiteY13" fmla="*/ 457077 h 457081"/>
                  <a:gd name="connsiteX14" fmla="*/ 165910 w 458528"/>
                  <a:gd name="connsiteY14" fmla="*/ 456802 h 457081"/>
                  <a:gd name="connsiteX15" fmla="*/ 132051 w 458528"/>
                  <a:gd name="connsiteY15" fmla="*/ 455776 h 457081"/>
                  <a:gd name="connsiteX16" fmla="*/ 71434 w 458528"/>
                  <a:gd name="connsiteY16" fmla="*/ 441872 h 457081"/>
                  <a:gd name="connsiteX17" fmla="*/ 23846 w 458528"/>
                  <a:gd name="connsiteY17" fmla="*/ 400336 h 457081"/>
                  <a:gd name="connsiteX18" fmla="*/ 5241 w 458528"/>
                  <a:gd name="connsiteY18" fmla="*/ 352498 h 457081"/>
                  <a:gd name="connsiteX19" fmla="*/ 1640 w 458528"/>
                  <a:gd name="connsiteY19" fmla="*/ 316088 h 457081"/>
                  <a:gd name="connsiteX20" fmla="*/ 290 w 458528"/>
                  <a:gd name="connsiteY20" fmla="*/ 239442 h 457081"/>
                  <a:gd name="connsiteX21" fmla="*/ 140 w 458528"/>
                  <a:gd name="connsiteY21" fmla="*/ 173373 h 457081"/>
                  <a:gd name="connsiteX22" fmla="*/ 2090 w 458528"/>
                  <a:gd name="connsiteY22" fmla="*/ 121409 h 457081"/>
                  <a:gd name="connsiteX23" fmla="*/ 19645 w 458528"/>
                  <a:gd name="connsiteY23" fmla="*/ 62268 h 457081"/>
                  <a:gd name="connsiteX24" fmla="*/ 72434 w 458528"/>
                  <a:gd name="connsiteY24" fmla="*/ 14755 h 457081"/>
                  <a:gd name="connsiteX25" fmla="*/ 122348 w 458528"/>
                  <a:gd name="connsiteY25" fmla="*/ 2501 h 457081"/>
                  <a:gd name="connsiteX26" fmla="*/ 174313 w 458528"/>
                  <a:gd name="connsiteY26" fmla="*/ 476 h 457081"/>
                  <a:gd name="connsiteX27" fmla="*/ 224601 w 458528"/>
                  <a:gd name="connsiteY27" fmla="*/ 401 h 457081"/>
                  <a:gd name="connsiteX28" fmla="*/ 224626 w 458528"/>
                  <a:gd name="connsiteY28" fmla="*/ 76 h 457081"/>
                  <a:gd name="connsiteX29" fmla="*/ 42151 w 458528"/>
                  <a:gd name="connsiteY29" fmla="*/ 229914 h 457081"/>
                  <a:gd name="connsiteX30" fmla="*/ 42426 w 458528"/>
                  <a:gd name="connsiteY30" fmla="*/ 229914 h 457081"/>
                  <a:gd name="connsiteX31" fmla="*/ 42476 w 458528"/>
                  <a:gd name="connsiteY31" fmla="*/ 275102 h 457081"/>
                  <a:gd name="connsiteX32" fmla="*/ 43727 w 458528"/>
                  <a:gd name="connsiteY32" fmla="*/ 320264 h 457081"/>
                  <a:gd name="connsiteX33" fmla="*/ 50829 w 458528"/>
                  <a:gd name="connsiteY33" fmla="*/ 361225 h 457081"/>
                  <a:gd name="connsiteX34" fmla="*/ 76961 w 458528"/>
                  <a:gd name="connsiteY34" fmla="*/ 396810 h 457081"/>
                  <a:gd name="connsiteX35" fmla="*/ 114296 w 458528"/>
                  <a:gd name="connsiteY35" fmla="*/ 412064 h 457081"/>
                  <a:gd name="connsiteX36" fmla="*/ 155182 w 458528"/>
                  <a:gd name="connsiteY36" fmla="*/ 415340 h 457081"/>
                  <a:gd name="connsiteX37" fmla="*/ 190417 w 458528"/>
                  <a:gd name="connsiteY37" fmla="*/ 415715 h 457081"/>
                  <a:gd name="connsiteX38" fmla="*/ 249608 w 458528"/>
                  <a:gd name="connsiteY38" fmla="*/ 415565 h 457081"/>
                  <a:gd name="connsiteX39" fmla="*/ 322478 w 458528"/>
                  <a:gd name="connsiteY39" fmla="*/ 414190 h 457081"/>
                  <a:gd name="connsiteX40" fmla="*/ 353612 w 458528"/>
                  <a:gd name="connsiteY40" fmla="*/ 409989 h 457081"/>
                  <a:gd name="connsiteX41" fmla="*/ 394773 w 458528"/>
                  <a:gd name="connsiteY41" fmla="*/ 385632 h 457081"/>
                  <a:gd name="connsiteX42" fmla="*/ 413378 w 458528"/>
                  <a:gd name="connsiteY42" fmla="*/ 345096 h 457081"/>
                  <a:gd name="connsiteX43" fmla="*/ 416554 w 458528"/>
                  <a:gd name="connsiteY43" fmla="*/ 305910 h 457081"/>
                  <a:gd name="connsiteX44" fmla="*/ 417129 w 458528"/>
                  <a:gd name="connsiteY44" fmla="*/ 239517 h 457081"/>
                  <a:gd name="connsiteX45" fmla="*/ 416654 w 458528"/>
                  <a:gd name="connsiteY45" fmla="*/ 177575 h 457081"/>
                  <a:gd name="connsiteX46" fmla="*/ 414504 w 458528"/>
                  <a:gd name="connsiteY46" fmla="*/ 126311 h 457081"/>
                  <a:gd name="connsiteX47" fmla="*/ 406702 w 458528"/>
                  <a:gd name="connsiteY47" fmla="*/ 92451 h 457081"/>
                  <a:gd name="connsiteX48" fmla="*/ 375093 w 458528"/>
                  <a:gd name="connsiteY48" fmla="*/ 56241 h 457081"/>
                  <a:gd name="connsiteX49" fmla="*/ 345610 w 458528"/>
                  <a:gd name="connsiteY49" fmla="*/ 45713 h 457081"/>
                  <a:gd name="connsiteX50" fmla="*/ 309875 w 458528"/>
                  <a:gd name="connsiteY50" fmla="*/ 42562 h 457081"/>
                  <a:gd name="connsiteX51" fmla="*/ 244532 w 458528"/>
                  <a:gd name="connsiteY51" fmla="*/ 41787 h 457081"/>
                  <a:gd name="connsiteX52" fmla="*/ 203796 w 458528"/>
                  <a:gd name="connsiteY52" fmla="*/ 41912 h 457081"/>
                  <a:gd name="connsiteX53" fmla="*/ 135377 w 458528"/>
                  <a:gd name="connsiteY53" fmla="*/ 43338 h 457081"/>
                  <a:gd name="connsiteX54" fmla="*/ 91640 w 458528"/>
                  <a:gd name="connsiteY54" fmla="*/ 52065 h 457081"/>
                  <a:gd name="connsiteX55" fmla="*/ 54605 w 458528"/>
                  <a:gd name="connsiteY55" fmla="*/ 85624 h 457081"/>
                  <a:gd name="connsiteX56" fmla="*/ 44352 w 458528"/>
                  <a:gd name="connsiteY56" fmla="*/ 119834 h 457081"/>
                  <a:gd name="connsiteX57" fmla="*/ 42226 w 458528"/>
                  <a:gd name="connsiteY57" fmla="*/ 158419 h 457081"/>
                  <a:gd name="connsiteX58" fmla="*/ 42151 w 458528"/>
                  <a:gd name="connsiteY58" fmla="*/ 229914 h 457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58528" h="457081">
                    <a:moveTo>
                      <a:pt x="224626" y="76"/>
                    </a:moveTo>
                    <a:cubicBezTo>
                      <a:pt x="241281" y="76"/>
                      <a:pt x="257936" y="-124"/>
                      <a:pt x="274590" y="126"/>
                    </a:cubicBezTo>
                    <a:cubicBezTo>
                      <a:pt x="291470" y="401"/>
                      <a:pt x="308324" y="1226"/>
                      <a:pt x="325179" y="1651"/>
                    </a:cubicBezTo>
                    <a:cubicBezTo>
                      <a:pt x="335832" y="1901"/>
                      <a:pt x="346360" y="3152"/>
                      <a:pt x="356713" y="5402"/>
                    </a:cubicBezTo>
                    <a:cubicBezTo>
                      <a:pt x="380869" y="10629"/>
                      <a:pt x="402250" y="21082"/>
                      <a:pt x="419880" y="38836"/>
                    </a:cubicBezTo>
                    <a:cubicBezTo>
                      <a:pt x="438585" y="57667"/>
                      <a:pt x="448988" y="80498"/>
                      <a:pt x="453714" y="106230"/>
                    </a:cubicBezTo>
                    <a:cubicBezTo>
                      <a:pt x="457140" y="124935"/>
                      <a:pt x="457666" y="143890"/>
                      <a:pt x="457891" y="162821"/>
                    </a:cubicBezTo>
                    <a:cubicBezTo>
                      <a:pt x="458341" y="199906"/>
                      <a:pt x="458591" y="236991"/>
                      <a:pt x="458516" y="274051"/>
                    </a:cubicBezTo>
                    <a:cubicBezTo>
                      <a:pt x="458491" y="292406"/>
                      <a:pt x="457916" y="310786"/>
                      <a:pt x="457040" y="329116"/>
                    </a:cubicBezTo>
                    <a:cubicBezTo>
                      <a:pt x="456115" y="348747"/>
                      <a:pt x="452039" y="367777"/>
                      <a:pt x="443712" y="385707"/>
                    </a:cubicBezTo>
                    <a:cubicBezTo>
                      <a:pt x="436535" y="401161"/>
                      <a:pt x="426232" y="414240"/>
                      <a:pt x="413303" y="425268"/>
                    </a:cubicBezTo>
                    <a:cubicBezTo>
                      <a:pt x="400525" y="436196"/>
                      <a:pt x="385871" y="443573"/>
                      <a:pt x="369841" y="448424"/>
                    </a:cubicBezTo>
                    <a:cubicBezTo>
                      <a:pt x="355662" y="452700"/>
                      <a:pt x="341133" y="454576"/>
                      <a:pt x="326379" y="455351"/>
                    </a:cubicBezTo>
                    <a:cubicBezTo>
                      <a:pt x="287744" y="457402"/>
                      <a:pt x="249058" y="456977"/>
                      <a:pt x="210397" y="457077"/>
                    </a:cubicBezTo>
                    <a:cubicBezTo>
                      <a:pt x="195568" y="457102"/>
                      <a:pt x="180739" y="457027"/>
                      <a:pt x="165910" y="456802"/>
                    </a:cubicBezTo>
                    <a:cubicBezTo>
                      <a:pt x="154632" y="456626"/>
                      <a:pt x="143329" y="456301"/>
                      <a:pt x="132051" y="455776"/>
                    </a:cubicBezTo>
                    <a:cubicBezTo>
                      <a:pt x="111020" y="454801"/>
                      <a:pt x="90614" y="450925"/>
                      <a:pt x="71434" y="441872"/>
                    </a:cubicBezTo>
                    <a:cubicBezTo>
                      <a:pt x="51679" y="432545"/>
                      <a:pt x="35874" y="418566"/>
                      <a:pt x="23846" y="400336"/>
                    </a:cubicBezTo>
                    <a:cubicBezTo>
                      <a:pt x="14218" y="385732"/>
                      <a:pt x="8542" y="369577"/>
                      <a:pt x="5241" y="352498"/>
                    </a:cubicBezTo>
                    <a:cubicBezTo>
                      <a:pt x="2915" y="340469"/>
                      <a:pt x="1915" y="328316"/>
                      <a:pt x="1640" y="316088"/>
                    </a:cubicBezTo>
                    <a:cubicBezTo>
                      <a:pt x="1040" y="290531"/>
                      <a:pt x="565" y="264999"/>
                      <a:pt x="290" y="239442"/>
                    </a:cubicBezTo>
                    <a:cubicBezTo>
                      <a:pt x="40" y="217436"/>
                      <a:pt x="-136" y="195405"/>
                      <a:pt x="140" y="173373"/>
                    </a:cubicBezTo>
                    <a:cubicBezTo>
                      <a:pt x="365" y="156044"/>
                      <a:pt x="890" y="138689"/>
                      <a:pt x="2090" y="121409"/>
                    </a:cubicBezTo>
                    <a:cubicBezTo>
                      <a:pt x="3490" y="100478"/>
                      <a:pt x="8967" y="80498"/>
                      <a:pt x="19645" y="62268"/>
                    </a:cubicBezTo>
                    <a:cubicBezTo>
                      <a:pt x="32173" y="40887"/>
                      <a:pt x="49803" y="24958"/>
                      <a:pt x="72434" y="14755"/>
                    </a:cubicBezTo>
                    <a:cubicBezTo>
                      <a:pt x="88339" y="7578"/>
                      <a:pt x="105043" y="3527"/>
                      <a:pt x="122348" y="2501"/>
                    </a:cubicBezTo>
                    <a:cubicBezTo>
                      <a:pt x="139653" y="1476"/>
                      <a:pt x="156983" y="826"/>
                      <a:pt x="174313" y="476"/>
                    </a:cubicBezTo>
                    <a:cubicBezTo>
                      <a:pt x="191067" y="151"/>
                      <a:pt x="207847" y="401"/>
                      <a:pt x="224601" y="401"/>
                    </a:cubicBezTo>
                    <a:cubicBezTo>
                      <a:pt x="224626" y="301"/>
                      <a:pt x="224626" y="176"/>
                      <a:pt x="224626" y="76"/>
                    </a:cubicBezTo>
                    <a:close/>
                    <a:moveTo>
                      <a:pt x="42151" y="229914"/>
                    </a:moveTo>
                    <a:cubicBezTo>
                      <a:pt x="42251" y="229914"/>
                      <a:pt x="42326" y="229914"/>
                      <a:pt x="42426" y="229914"/>
                    </a:cubicBezTo>
                    <a:cubicBezTo>
                      <a:pt x="42426" y="244968"/>
                      <a:pt x="42276" y="260022"/>
                      <a:pt x="42476" y="275102"/>
                    </a:cubicBezTo>
                    <a:cubicBezTo>
                      <a:pt x="42676" y="290156"/>
                      <a:pt x="43076" y="305210"/>
                      <a:pt x="43727" y="320264"/>
                    </a:cubicBezTo>
                    <a:cubicBezTo>
                      <a:pt x="44327" y="334193"/>
                      <a:pt x="46077" y="347947"/>
                      <a:pt x="50829" y="361225"/>
                    </a:cubicBezTo>
                    <a:cubicBezTo>
                      <a:pt x="56030" y="375754"/>
                      <a:pt x="64732" y="387557"/>
                      <a:pt x="76961" y="396810"/>
                    </a:cubicBezTo>
                    <a:cubicBezTo>
                      <a:pt x="88039" y="405187"/>
                      <a:pt x="100842" y="409464"/>
                      <a:pt x="114296" y="412064"/>
                    </a:cubicBezTo>
                    <a:cubicBezTo>
                      <a:pt x="127800" y="414665"/>
                      <a:pt x="141529" y="414790"/>
                      <a:pt x="155182" y="415340"/>
                    </a:cubicBezTo>
                    <a:cubicBezTo>
                      <a:pt x="166911" y="415790"/>
                      <a:pt x="178689" y="415715"/>
                      <a:pt x="190417" y="415715"/>
                    </a:cubicBezTo>
                    <a:cubicBezTo>
                      <a:pt x="210147" y="415715"/>
                      <a:pt x="229878" y="415565"/>
                      <a:pt x="249608" y="415565"/>
                    </a:cubicBezTo>
                    <a:cubicBezTo>
                      <a:pt x="273915" y="415565"/>
                      <a:pt x="298197" y="415440"/>
                      <a:pt x="322478" y="414190"/>
                    </a:cubicBezTo>
                    <a:cubicBezTo>
                      <a:pt x="332981" y="413640"/>
                      <a:pt x="343409" y="412564"/>
                      <a:pt x="353612" y="409989"/>
                    </a:cubicBezTo>
                    <a:cubicBezTo>
                      <a:pt x="369716" y="405938"/>
                      <a:pt x="383670" y="398235"/>
                      <a:pt x="394773" y="385632"/>
                    </a:cubicBezTo>
                    <a:cubicBezTo>
                      <a:pt x="405051" y="373979"/>
                      <a:pt x="410453" y="360125"/>
                      <a:pt x="413378" y="345096"/>
                    </a:cubicBezTo>
                    <a:cubicBezTo>
                      <a:pt x="415879" y="332142"/>
                      <a:pt x="416304" y="319014"/>
                      <a:pt x="416554" y="305910"/>
                    </a:cubicBezTo>
                    <a:cubicBezTo>
                      <a:pt x="416979" y="283779"/>
                      <a:pt x="417104" y="261648"/>
                      <a:pt x="417129" y="239517"/>
                    </a:cubicBezTo>
                    <a:cubicBezTo>
                      <a:pt x="417154" y="218861"/>
                      <a:pt x="417079" y="198205"/>
                      <a:pt x="416654" y="177575"/>
                    </a:cubicBezTo>
                    <a:cubicBezTo>
                      <a:pt x="416279" y="160470"/>
                      <a:pt x="415554" y="143365"/>
                      <a:pt x="414504" y="126311"/>
                    </a:cubicBezTo>
                    <a:cubicBezTo>
                      <a:pt x="413778" y="114657"/>
                      <a:pt x="411203" y="103329"/>
                      <a:pt x="406702" y="92451"/>
                    </a:cubicBezTo>
                    <a:cubicBezTo>
                      <a:pt x="400225" y="76822"/>
                      <a:pt x="389497" y="64894"/>
                      <a:pt x="375093" y="56241"/>
                    </a:cubicBezTo>
                    <a:cubicBezTo>
                      <a:pt x="365990" y="50765"/>
                      <a:pt x="355938" y="47789"/>
                      <a:pt x="345610" y="45713"/>
                    </a:cubicBezTo>
                    <a:cubicBezTo>
                      <a:pt x="333806" y="43338"/>
                      <a:pt x="321828" y="42813"/>
                      <a:pt x="309875" y="42562"/>
                    </a:cubicBezTo>
                    <a:cubicBezTo>
                      <a:pt x="288094" y="42087"/>
                      <a:pt x="266313" y="41937"/>
                      <a:pt x="244532" y="41787"/>
                    </a:cubicBezTo>
                    <a:cubicBezTo>
                      <a:pt x="230953" y="41687"/>
                      <a:pt x="217374" y="41912"/>
                      <a:pt x="203796" y="41912"/>
                    </a:cubicBezTo>
                    <a:cubicBezTo>
                      <a:pt x="180989" y="41937"/>
                      <a:pt x="158158" y="42037"/>
                      <a:pt x="135377" y="43338"/>
                    </a:cubicBezTo>
                    <a:cubicBezTo>
                      <a:pt x="120398" y="44213"/>
                      <a:pt x="105644" y="46238"/>
                      <a:pt x="91640" y="52065"/>
                    </a:cubicBezTo>
                    <a:cubicBezTo>
                      <a:pt x="75310" y="58867"/>
                      <a:pt x="63057" y="70220"/>
                      <a:pt x="54605" y="85624"/>
                    </a:cubicBezTo>
                    <a:cubicBezTo>
                      <a:pt x="48753" y="96252"/>
                      <a:pt x="45902" y="107880"/>
                      <a:pt x="44352" y="119834"/>
                    </a:cubicBezTo>
                    <a:cubicBezTo>
                      <a:pt x="42701" y="132637"/>
                      <a:pt x="42376" y="145541"/>
                      <a:pt x="42226" y="158419"/>
                    </a:cubicBezTo>
                    <a:cubicBezTo>
                      <a:pt x="41951" y="182226"/>
                      <a:pt x="42151" y="206082"/>
                      <a:pt x="42151" y="229914"/>
                    </a:cubicBezTo>
                    <a:close/>
                  </a:path>
                </a:pathLst>
              </a:custGeom>
              <a:solidFill>
                <a:schemeClr val="accent3"/>
              </a:solidFill>
              <a:ln w="2498" cap="flat">
                <a:solidFill>
                  <a:schemeClr val="accent3"/>
                </a:solidFill>
                <a:prstDash val="solid"/>
                <a:miter/>
              </a:ln>
            </p:spPr>
            <p:txBody>
              <a:bodyPr rtlCol="0" anchor="ctr"/>
              <a:lstStyle/>
              <a:p>
                <a:endParaRPr lang="en-GB" sz="2263" baseline="-25000"/>
              </a:p>
            </p:txBody>
          </p:sp>
          <p:sp>
            <p:nvSpPr>
              <p:cNvPr id="46" name="Freeform: Shape 45">
                <a:extLst>
                  <a:ext uri="{FF2B5EF4-FFF2-40B4-BE49-F238E27FC236}">
                    <a16:creationId xmlns:a16="http://schemas.microsoft.com/office/drawing/2014/main" id="{59F1543B-D555-4F76-A130-89FF9ADBEA8A}"/>
                  </a:ext>
                </a:extLst>
              </p:cNvPr>
              <p:cNvSpPr/>
              <p:nvPr/>
            </p:nvSpPr>
            <p:spPr>
              <a:xfrm>
                <a:off x="1251029" y="4792726"/>
                <a:ext cx="235144" cy="234772"/>
              </a:xfrm>
              <a:custGeom>
                <a:avLst/>
                <a:gdLst>
                  <a:gd name="connsiteX0" fmla="*/ 235144 w 235144"/>
                  <a:gd name="connsiteY0" fmla="*/ 117872 h 234772"/>
                  <a:gd name="connsiteX1" fmla="*/ 116011 w 235144"/>
                  <a:gd name="connsiteY1" fmla="*/ 234755 h 234772"/>
                  <a:gd name="connsiteX2" fmla="*/ 4 w 235144"/>
                  <a:gd name="connsiteY2" fmla="*/ 115897 h 234772"/>
                  <a:gd name="connsiteX3" fmla="*/ 115336 w 235144"/>
                  <a:gd name="connsiteY3" fmla="*/ 15 h 234772"/>
                  <a:gd name="connsiteX4" fmla="*/ 235144 w 235144"/>
                  <a:gd name="connsiteY4" fmla="*/ 117872 h 234772"/>
                  <a:gd name="connsiteX5" fmla="*/ 117086 w 235144"/>
                  <a:gd name="connsiteY5" fmla="*/ 41576 h 234772"/>
                  <a:gd name="connsiteX6" fmla="*/ 41615 w 235144"/>
                  <a:gd name="connsiteY6" fmla="*/ 115222 h 234772"/>
                  <a:gd name="connsiteX7" fmla="*/ 115286 w 235144"/>
                  <a:gd name="connsiteY7" fmla="*/ 193168 h 234772"/>
                  <a:gd name="connsiteX8" fmla="*/ 193657 w 235144"/>
                  <a:gd name="connsiteY8" fmla="*/ 120173 h 234772"/>
                  <a:gd name="connsiteX9" fmla="*/ 117086 w 235144"/>
                  <a:gd name="connsiteY9" fmla="*/ 41576 h 23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144" h="234772">
                    <a:moveTo>
                      <a:pt x="235144" y="117872"/>
                    </a:moveTo>
                    <a:cubicBezTo>
                      <a:pt x="235244" y="182215"/>
                      <a:pt x="182379" y="235880"/>
                      <a:pt x="116011" y="234755"/>
                    </a:cubicBezTo>
                    <a:cubicBezTo>
                      <a:pt x="51343" y="233654"/>
                      <a:pt x="-521" y="181715"/>
                      <a:pt x="4" y="115897"/>
                    </a:cubicBezTo>
                    <a:cubicBezTo>
                      <a:pt x="529" y="51779"/>
                      <a:pt x="52443" y="990"/>
                      <a:pt x="115336" y="15"/>
                    </a:cubicBezTo>
                    <a:cubicBezTo>
                      <a:pt x="182179" y="-1035"/>
                      <a:pt x="235294" y="53055"/>
                      <a:pt x="235144" y="117872"/>
                    </a:cubicBezTo>
                    <a:close/>
                    <a:moveTo>
                      <a:pt x="117086" y="41576"/>
                    </a:moveTo>
                    <a:cubicBezTo>
                      <a:pt x="75775" y="41827"/>
                      <a:pt x="42541" y="74636"/>
                      <a:pt x="41615" y="115222"/>
                    </a:cubicBezTo>
                    <a:cubicBezTo>
                      <a:pt x="40615" y="158159"/>
                      <a:pt x="74049" y="191768"/>
                      <a:pt x="115286" y="193168"/>
                    </a:cubicBezTo>
                    <a:cubicBezTo>
                      <a:pt x="158097" y="194619"/>
                      <a:pt x="192282" y="161484"/>
                      <a:pt x="193657" y="120173"/>
                    </a:cubicBezTo>
                    <a:cubicBezTo>
                      <a:pt x="195058" y="77436"/>
                      <a:pt x="160898" y="41601"/>
                      <a:pt x="117086" y="41576"/>
                    </a:cubicBezTo>
                    <a:close/>
                  </a:path>
                </a:pathLst>
              </a:custGeom>
              <a:solidFill>
                <a:schemeClr val="accent3"/>
              </a:solidFill>
              <a:ln w="2498" cap="flat">
                <a:solidFill>
                  <a:schemeClr val="accent3"/>
                </a:solidFill>
                <a:prstDash val="solid"/>
                <a:miter/>
              </a:ln>
            </p:spPr>
            <p:txBody>
              <a:bodyPr rtlCol="0" anchor="ctr"/>
              <a:lstStyle/>
              <a:p>
                <a:endParaRPr lang="en-GB" sz="2263" baseline="-25000"/>
              </a:p>
            </p:txBody>
          </p:sp>
          <p:sp>
            <p:nvSpPr>
              <p:cNvPr id="47" name="Freeform: Shape 46">
                <a:extLst>
                  <a:ext uri="{FF2B5EF4-FFF2-40B4-BE49-F238E27FC236}">
                    <a16:creationId xmlns:a16="http://schemas.microsoft.com/office/drawing/2014/main" id="{5E298EF4-CBD8-4631-9C4B-9AE69CAE4C7D}"/>
                  </a:ext>
                </a:extLst>
              </p:cNvPr>
              <p:cNvSpPr/>
              <p:nvPr/>
            </p:nvSpPr>
            <p:spPr>
              <a:xfrm>
                <a:off x="1462558" y="4760626"/>
                <a:ext cx="55231" cy="55277"/>
              </a:xfrm>
              <a:custGeom>
                <a:avLst/>
                <a:gdLst>
                  <a:gd name="connsiteX0" fmla="*/ 27916 w 55231"/>
                  <a:gd name="connsiteY0" fmla="*/ 6 h 55277"/>
                  <a:gd name="connsiteX1" fmla="*/ 55223 w 55231"/>
                  <a:gd name="connsiteY1" fmla="*/ 27939 h 55277"/>
                  <a:gd name="connsiteX2" fmla="*/ 27191 w 55231"/>
                  <a:gd name="connsiteY2" fmla="*/ 55272 h 55277"/>
                  <a:gd name="connsiteX3" fmla="*/ 8 w 55231"/>
                  <a:gd name="connsiteY3" fmla="*/ 27014 h 55277"/>
                  <a:gd name="connsiteX4" fmla="*/ 27916 w 55231"/>
                  <a:gd name="connsiteY4" fmla="*/ 6 h 5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31" h="55277">
                    <a:moveTo>
                      <a:pt x="27916" y="6"/>
                    </a:moveTo>
                    <a:cubicBezTo>
                      <a:pt x="43295" y="331"/>
                      <a:pt x="55599" y="12935"/>
                      <a:pt x="55223" y="27939"/>
                    </a:cubicBezTo>
                    <a:cubicBezTo>
                      <a:pt x="54823" y="43318"/>
                      <a:pt x="42220" y="55597"/>
                      <a:pt x="27191" y="55272"/>
                    </a:cubicBezTo>
                    <a:cubicBezTo>
                      <a:pt x="12112" y="54946"/>
                      <a:pt x="-367" y="41968"/>
                      <a:pt x="8" y="27014"/>
                    </a:cubicBezTo>
                    <a:cubicBezTo>
                      <a:pt x="383" y="11885"/>
                      <a:pt x="12987" y="-319"/>
                      <a:pt x="27916" y="6"/>
                    </a:cubicBezTo>
                    <a:close/>
                  </a:path>
                </a:pathLst>
              </a:custGeom>
              <a:solidFill>
                <a:schemeClr val="accent3"/>
              </a:solidFill>
              <a:ln w="2498" cap="flat">
                <a:noFill/>
                <a:prstDash val="solid"/>
                <a:miter/>
              </a:ln>
            </p:spPr>
            <p:txBody>
              <a:bodyPr rtlCol="0" anchor="ctr"/>
              <a:lstStyle/>
              <a:p>
                <a:endParaRPr lang="en-GB" sz="2263" baseline="-25000"/>
              </a:p>
            </p:txBody>
          </p:sp>
        </p:grpSp>
      </p:grpSp>
      <p:pic>
        <p:nvPicPr>
          <p:cNvPr id="26" name="Graphic 25">
            <a:extLst>
              <a:ext uri="{FF2B5EF4-FFF2-40B4-BE49-F238E27FC236}">
                <a16:creationId xmlns:a16="http://schemas.microsoft.com/office/drawing/2014/main" id="{D9A8A2AA-EAFF-4595-A1DB-E9B600AA140C}"/>
              </a:ext>
            </a:extLst>
          </p:cNvPr>
          <p:cNvPicPr>
            <a:picLocks noChangeAspect="1"/>
          </p:cNvPicPr>
          <p:nvPr userDrawn="1"/>
        </p:nvPicPr>
        <p:blipFill>
          <a:blip r:embed="rId8" cstate="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2284064" y="7021100"/>
            <a:ext cx="680775" cy="252000"/>
          </a:xfrm>
          <a:prstGeom prst="rect">
            <a:avLst/>
          </a:prstGeom>
        </p:spPr>
      </p:pic>
      <p:sp>
        <p:nvSpPr>
          <p:cNvPr id="2" name="Rectangle 1">
            <a:hlinkClick r:id="rId10"/>
            <a:extLst>
              <a:ext uri="{FF2B5EF4-FFF2-40B4-BE49-F238E27FC236}">
                <a16:creationId xmlns:a16="http://schemas.microsoft.com/office/drawing/2014/main" id="{9463991A-A678-CAB3-0FDE-519043C50F84}"/>
              </a:ext>
            </a:extLst>
          </p:cNvPr>
          <p:cNvSpPr/>
          <p:nvPr userDrawn="1"/>
        </p:nvSpPr>
        <p:spPr>
          <a:xfrm>
            <a:off x="1856509" y="3454400"/>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7"/>
            <a:extLst>
              <a:ext uri="{FF2B5EF4-FFF2-40B4-BE49-F238E27FC236}">
                <a16:creationId xmlns:a16="http://schemas.microsoft.com/office/drawing/2014/main" id="{26C244F5-9B83-EFEC-F3A5-EA9FB7F83F9B}"/>
              </a:ext>
            </a:extLst>
          </p:cNvPr>
          <p:cNvSpPr/>
          <p:nvPr userDrawn="1"/>
        </p:nvSpPr>
        <p:spPr>
          <a:xfrm>
            <a:off x="3934690"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6"/>
            <a:extLst>
              <a:ext uri="{FF2B5EF4-FFF2-40B4-BE49-F238E27FC236}">
                <a16:creationId xmlns:a16="http://schemas.microsoft.com/office/drawing/2014/main" id="{FFAD276C-224D-F6E7-C01B-14489EFE94E5}"/>
              </a:ext>
            </a:extLst>
          </p:cNvPr>
          <p:cNvSpPr/>
          <p:nvPr userDrawn="1"/>
        </p:nvSpPr>
        <p:spPr>
          <a:xfrm>
            <a:off x="5846617" y="3694544"/>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11"/>
            <a:extLst>
              <a:ext uri="{FF2B5EF4-FFF2-40B4-BE49-F238E27FC236}">
                <a16:creationId xmlns:a16="http://schemas.microsoft.com/office/drawing/2014/main" id="{A14D8F3B-7D31-2378-6EB1-8B6633282F3E}"/>
              </a:ext>
            </a:extLst>
          </p:cNvPr>
          <p:cNvSpPr/>
          <p:nvPr userDrawn="1"/>
        </p:nvSpPr>
        <p:spPr>
          <a:xfrm>
            <a:off x="7855526"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12"/>
            <a:extLst>
              <a:ext uri="{FF2B5EF4-FFF2-40B4-BE49-F238E27FC236}">
                <a16:creationId xmlns:a16="http://schemas.microsoft.com/office/drawing/2014/main" id="{DBF8D45A-B0DB-EA99-E597-366CCDCA338B}"/>
              </a:ext>
            </a:extLst>
          </p:cNvPr>
          <p:cNvSpPr/>
          <p:nvPr userDrawn="1"/>
        </p:nvSpPr>
        <p:spPr>
          <a:xfrm>
            <a:off x="9993744"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74100505"/>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_Back Cover">
    <p:bg>
      <p:bgPr>
        <a:solidFill>
          <a:schemeClr val="tx2"/>
        </a:solidFill>
        <a:effectLst/>
      </p:bgPr>
    </p:bg>
    <p:spTree>
      <p:nvGrpSpPr>
        <p:cNvPr id="1" name=""/>
        <p:cNvGrpSpPr/>
        <p:nvPr/>
      </p:nvGrpSpPr>
      <p:grpSpPr>
        <a:xfrm>
          <a:off x="0" y="0"/>
          <a:ext cx="0" cy="0"/>
          <a:chOff x="0" y="0"/>
          <a:chExt cx="0" cy="0"/>
        </a:xfrm>
      </p:grpSpPr>
      <p:sp>
        <p:nvSpPr>
          <p:cNvPr id="25" name="TextBox 24">
            <a:hlinkClick r:id="rId2"/>
            <a:extLst>
              <a:ext uri="{FF2B5EF4-FFF2-40B4-BE49-F238E27FC236}">
                <a16:creationId xmlns:a16="http://schemas.microsoft.com/office/drawing/2014/main" id="{9418DAF2-9A83-4D04-85F4-066CDC603180}"/>
              </a:ext>
            </a:extLst>
          </p:cNvPr>
          <p:cNvSpPr txBox="1"/>
          <p:nvPr userDrawn="1"/>
        </p:nvSpPr>
        <p:spPr>
          <a:xfrm>
            <a:off x="4920753" y="6306905"/>
            <a:ext cx="3620273" cy="401777"/>
          </a:xfrm>
          <a:prstGeom prst="rect">
            <a:avLst/>
          </a:prstGeom>
          <a:noFill/>
        </p:spPr>
        <p:txBody>
          <a:bodyPr wrap="square" lIns="0" rIns="0" rtlCol="0">
            <a:spAutoFit/>
          </a:bodyPr>
          <a:lstStyle/>
          <a:p>
            <a:pPr algn="ctr"/>
            <a:r>
              <a:rPr lang="en-GB" sz="2011">
                <a:solidFill>
                  <a:schemeClr val="bg1"/>
                </a:solidFill>
                <a:latin typeface="+mn-lt"/>
              </a:rPr>
              <a:t>www.rskgroup.com</a:t>
            </a:r>
          </a:p>
        </p:txBody>
      </p:sp>
      <p:grpSp>
        <p:nvGrpSpPr>
          <p:cNvPr id="26" name="Group 25">
            <a:extLst>
              <a:ext uri="{FF2B5EF4-FFF2-40B4-BE49-F238E27FC236}">
                <a16:creationId xmlns:a16="http://schemas.microsoft.com/office/drawing/2014/main" id="{9BCCAF94-401F-4F66-8E38-E828B7074683}"/>
              </a:ext>
            </a:extLst>
          </p:cNvPr>
          <p:cNvGrpSpPr/>
          <p:nvPr userDrawn="1"/>
        </p:nvGrpSpPr>
        <p:grpSpPr>
          <a:xfrm>
            <a:off x="10388531" y="4376037"/>
            <a:ext cx="639687" cy="630460"/>
            <a:chOff x="1809957" y="2695003"/>
            <a:chExt cx="311855" cy="311855"/>
          </a:xfrm>
        </p:grpSpPr>
        <p:sp>
          <p:nvSpPr>
            <p:cNvPr id="49" name="Shape 118">
              <a:hlinkClick r:id="rId3"/>
              <a:extLst>
                <a:ext uri="{FF2B5EF4-FFF2-40B4-BE49-F238E27FC236}">
                  <a16:creationId xmlns:a16="http://schemas.microsoft.com/office/drawing/2014/main" id="{AE7AB014-C45C-42A2-974A-F840C6B6C3CD}"/>
                </a:ext>
              </a:extLst>
            </p:cNvPr>
            <p:cNvSpPr/>
            <p:nvPr userDrawn="1"/>
          </p:nvSpPr>
          <p:spPr>
            <a:xfrm>
              <a:off x="1809957"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50" name="Shape 119">
              <a:extLst>
                <a:ext uri="{FF2B5EF4-FFF2-40B4-BE49-F238E27FC236}">
                  <a16:creationId xmlns:a16="http://schemas.microsoft.com/office/drawing/2014/main" id="{6A646B2A-F52F-40D1-A6A4-23DF421934DF}"/>
                </a:ext>
              </a:extLst>
            </p:cNvPr>
            <p:cNvSpPr/>
            <p:nvPr userDrawn="1"/>
          </p:nvSpPr>
          <p:spPr>
            <a:xfrm>
              <a:off x="1906290" y="2798058"/>
              <a:ext cx="132662" cy="105746"/>
            </a:xfrm>
            <a:custGeom>
              <a:avLst/>
              <a:gdLst/>
              <a:ahLst/>
              <a:cxnLst>
                <a:cxn ang="0">
                  <a:pos x="wd2" y="hd2"/>
                </a:cxn>
                <a:cxn ang="5400000">
                  <a:pos x="wd2" y="hd2"/>
                </a:cxn>
                <a:cxn ang="10800000">
                  <a:pos x="wd2" y="hd2"/>
                </a:cxn>
                <a:cxn ang="16200000">
                  <a:pos x="wd2" y="hd2"/>
                </a:cxn>
              </a:cxnLst>
              <a:rect l="0" t="0" r="r" b="b"/>
              <a:pathLst>
                <a:path w="21600" h="21600" extrusionOk="0">
                  <a:moveTo>
                    <a:pt x="19237" y="5082"/>
                  </a:moveTo>
                  <a:cubicBezTo>
                    <a:pt x="19237" y="5506"/>
                    <a:pt x="19237" y="5929"/>
                    <a:pt x="19237" y="5929"/>
                  </a:cubicBezTo>
                  <a:cubicBezTo>
                    <a:pt x="19237" y="13129"/>
                    <a:pt x="14850" y="21600"/>
                    <a:pt x="6750" y="21600"/>
                  </a:cubicBezTo>
                  <a:cubicBezTo>
                    <a:pt x="4388" y="21600"/>
                    <a:pt x="2025" y="20753"/>
                    <a:pt x="0" y="19059"/>
                  </a:cubicBezTo>
                  <a:cubicBezTo>
                    <a:pt x="338" y="19059"/>
                    <a:pt x="675" y="19059"/>
                    <a:pt x="1013" y="19059"/>
                  </a:cubicBezTo>
                  <a:cubicBezTo>
                    <a:pt x="3038" y="19059"/>
                    <a:pt x="5063" y="18212"/>
                    <a:pt x="6413" y="16941"/>
                  </a:cubicBezTo>
                  <a:cubicBezTo>
                    <a:pt x="4725" y="16941"/>
                    <a:pt x="3038" y="15247"/>
                    <a:pt x="2363" y="13129"/>
                  </a:cubicBezTo>
                  <a:cubicBezTo>
                    <a:pt x="2700" y="13129"/>
                    <a:pt x="3038" y="13129"/>
                    <a:pt x="3375" y="13129"/>
                  </a:cubicBezTo>
                  <a:cubicBezTo>
                    <a:pt x="3713" y="13129"/>
                    <a:pt x="4050" y="13129"/>
                    <a:pt x="4388" y="13129"/>
                  </a:cubicBezTo>
                  <a:cubicBezTo>
                    <a:pt x="2363" y="12282"/>
                    <a:pt x="1013" y="10165"/>
                    <a:pt x="1013" y="7624"/>
                  </a:cubicBezTo>
                  <a:cubicBezTo>
                    <a:pt x="1013" y="7624"/>
                    <a:pt x="1013" y="7624"/>
                    <a:pt x="1013" y="7624"/>
                  </a:cubicBezTo>
                  <a:cubicBezTo>
                    <a:pt x="1688" y="8047"/>
                    <a:pt x="2363" y="8047"/>
                    <a:pt x="3038" y="8047"/>
                  </a:cubicBezTo>
                  <a:cubicBezTo>
                    <a:pt x="1688" y="7200"/>
                    <a:pt x="1013" y="5506"/>
                    <a:pt x="1013" y="3812"/>
                  </a:cubicBezTo>
                  <a:cubicBezTo>
                    <a:pt x="1013" y="2541"/>
                    <a:pt x="1350" y="1694"/>
                    <a:pt x="1688" y="847"/>
                  </a:cubicBezTo>
                  <a:cubicBezTo>
                    <a:pt x="3713" y="4235"/>
                    <a:pt x="7088" y="6353"/>
                    <a:pt x="10463" y="6776"/>
                  </a:cubicBezTo>
                  <a:cubicBezTo>
                    <a:pt x="10463" y="6353"/>
                    <a:pt x="10463" y="5929"/>
                    <a:pt x="10463" y="5506"/>
                  </a:cubicBezTo>
                  <a:cubicBezTo>
                    <a:pt x="10463" y="2118"/>
                    <a:pt x="12487" y="0"/>
                    <a:pt x="14850" y="0"/>
                  </a:cubicBezTo>
                  <a:cubicBezTo>
                    <a:pt x="16200" y="0"/>
                    <a:pt x="17212" y="424"/>
                    <a:pt x="18225" y="1694"/>
                  </a:cubicBezTo>
                  <a:cubicBezTo>
                    <a:pt x="18900" y="1271"/>
                    <a:pt x="19912" y="847"/>
                    <a:pt x="20925" y="424"/>
                  </a:cubicBezTo>
                  <a:cubicBezTo>
                    <a:pt x="20587" y="1694"/>
                    <a:pt x="19912" y="2541"/>
                    <a:pt x="18900" y="3388"/>
                  </a:cubicBezTo>
                  <a:cubicBezTo>
                    <a:pt x="19912" y="2965"/>
                    <a:pt x="20587" y="2965"/>
                    <a:pt x="21600" y="2541"/>
                  </a:cubicBezTo>
                  <a:cubicBezTo>
                    <a:pt x="20925" y="3388"/>
                    <a:pt x="20250" y="4659"/>
                    <a:pt x="19237" y="5082"/>
                  </a:cubicBezTo>
                  <a:close/>
                </a:path>
              </a:pathLst>
            </a:custGeom>
            <a:solidFill>
              <a:schemeClr val="tx2"/>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51" name="Group 50">
            <a:extLst>
              <a:ext uri="{FF2B5EF4-FFF2-40B4-BE49-F238E27FC236}">
                <a16:creationId xmlns:a16="http://schemas.microsoft.com/office/drawing/2014/main" id="{52C361F4-EBC9-47CB-8CAA-D42B948EF22A}"/>
              </a:ext>
            </a:extLst>
          </p:cNvPr>
          <p:cNvGrpSpPr/>
          <p:nvPr userDrawn="1"/>
        </p:nvGrpSpPr>
        <p:grpSpPr>
          <a:xfrm>
            <a:off x="8408792" y="4376037"/>
            <a:ext cx="639687" cy="630460"/>
            <a:chOff x="1345252" y="2695003"/>
            <a:chExt cx="311855" cy="311855"/>
          </a:xfrm>
        </p:grpSpPr>
        <p:sp>
          <p:nvSpPr>
            <p:cNvPr id="52" name="Shape 120">
              <a:hlinkClick r:id="rId4"/>
              <a:extLst>
                <a:ext uri="{FF2B5EF4-FFF2-40B4-BE49-F238E27FC236}">
                  <a16:creationId xmlns:a16="http://schemas.microsoft.com/office/drawing/2014/main" id="{89C0CAF7-01A7-4BDD-B880-70BE3C626571}"/>
                </a:ext>
              </a:extLst>
            </p:cNvPr>
            <p:cNvSpPr/>
            <p:nvPr userDrawn="1"/>
          </p:nvSpPr>
          <p:spPr>
            <a:xfrm>
              <a:off x="1345252"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53" name="Shape 121">
              <a:extLst>
                <a:ext uri="{FF2B5EF4-FFF2-40B4-BE49-F238E27FC236}">
                  <a16:creationId xmlns:a16="http://schemas.microsoft.com/office/drawing/2014/main" id="{688A8C9F-8B49-4C01-A0C8-AB2888F6803A}"/>
                </a:ext>
              </a:extLst>
            </p:cNvPr>
            <p:cNvSpPr/>
            <p:nvPr userDrawn="1"/>
          </p:nvSpPr>
          <p:spPr>
            <a:xfrm>
              <a:off x="1461738" y="2783759"/>
              <a:ext cx="73060" cy="139392"/>
            </a:xfrm>
            <a:custGeom>
              <a:avLst/>
              <a:gdLst/>
              <a:ahLst/>
              <a:cxnLst>
                <a:cxn ang="0">
                  <a:pos x="wd2" y="hd2"/>
                </a:cxn>
                <a:cxn ang="5400000">
                  <a:pos x="wd2" y="hd2"/>
                </a:cxn>
                <a:cxn ang="10800000">
                  <a:pos x="wd2" y="hd2"/>
                </a:cxn>
                <a:cxn ang="16200000">
                  <a:pos x="wd2" y="hd2"/>
                </a:cxn>
              </a:cxnLst>
              <a:rect l="0" t="0" r="r" b="b"/>
              <a:pathLst>
                <a:path w="21600" h="21600" extrusionOk="0">
                  <a:moveTo>
                    <a:pt x="21600" y="3546"/>
                  </a:moveTo>
                  <a:cubicBezTo>
                    <a:pt x="17897" y="3546"/>
                    <a:pt x="17897" y="3546"/>
                    <a:pt x="17897" y="3546"/>
                  </a:cubicBezTo>
                  <a:cubicBezTo>
                    <a:pt x="14811" y="3546"/>
                    <a:pt x="14194" y="4513"/>
                    <a:pt x="14194" y="5481"/>
                  </a:cubicBezTo>
                  <a:cubicBezTo>
                    <a:pt x="14194" y="8060"/>
                    <a:pt x="14194" y="8060"/>
                    <a:pt x="14194" y="8060"/>
                  </a:cubicBezTo>
                  <a:cubicBezTo>
                    <a:pt x="21600" y="8060"/>
                    <a:pt x="21600" y="8060"/>
                    <a:pt x="21600" y="8060"/>
                  </a:cubicBezTo>
                  <a:cubicBezTo>
                    <a:pt x="20366" y="11928"/>
                    <a:pt x="20366" y="11928"/>
                    <a:pt x="20366" y="11928"/>
                  </a:cubicBezTo>
                  <a:cubicBezTo>
                    <a:pt x="14194" y="11928"/>
                    <a:pt x="14194" y="11928"/>
                    <a:pt x="14194" y="11928"/>
                  </a:cubicBezTo>
                  <a:cubicBezTo>
                    <a:pt x="14194" y="21600"/>
                    <a:pt x="14194" y="21600"/>
                    <a:pt x="14194" y="21600"/>
                  </a:cubicBezTo>
                  <a:cubicBezTo>
                    <a:pt x="6789" y="21600"/>
                    <a:pt x="6789" y="21600"/>
                    <a:pt x="6789" y="21600"/>
                  </a:cubicBezTo>
                  <a:cubicBezTo>
                    <a:pt x="6789" y="11928"/>
                    <a:pt x="6789" y="11928"/>
                    <a:pt x="6789" y="11928"/>
                  </a:cubicBezTo>
                  <a:cubicBezTo>
                    <a:pt x="0" y="11928"/>
                    <a:pt x="0" y="11928"/>
                    <a:pt x="0" y="11928"/>
                  </a:cubicBezTo>
                  <a:cubicBezTo>
                    <a:pt x="0" y="8060"/>
                    <a:pt x="0" y="8060"/>
                    <a:pt x="0" y="8060"/>
                  </a:cubicBezTo>
                  <a:cubicBezTo>
                    <a:pt x="6789" y="8060"/>
                    <a:pt x="6789" y="8060"/>
                    <a:pt x="6789" y="8060"/>
                  </a:cubicBezTo>
                  <a:cubicBezTo>
                    <a:pt x="6789" y="5158"/>
                    <a:pt x="6789" y="5158"/>
                    <a:pt x="6789" y="5158"/>
                  </a:cubicBezTo>
                  <a:cubicBezTo>
                    <a:pt x="6789" y="1934"/>
                    <a:pt x="10491" y="0"/>
                    <a:pt x="16046" y="0"/>
                  </a:cubicBezTo>
                  <a:cubicBezTo>
                    <a:pt x="18514" y="0"/>
                    <a:pt x="20983" y="322"/>
                    <a:pt x="21600" y="322"/>
                  </a:cubicBezTo>
                  <a:lnTo>
                    <a:pt x="21600" y="3546"/>
                  </a:lnTo>
                  <a:close/>
                </a:path>
              </a:pathLst>
            </a:custGeom>
            <a:solidFill>
              <a:schemeClr val="tx2"/>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54" name="Group 53">
            <a:extLst>
              <a:ext uri="{FF2B5EF4-FFF2-40B4-BE49-F238E27FC236}">
                <a16:creationId xmlns:a16="http://schemas.microsoft.com/office/drawing/2014/main" id="{4711108F-6B7A-4655-BF57-55D60344DA52}"/>
              </a:ext>
            </a:extLst>
          </p:cNvPr>
          <p:cNvGrpSpPr/>
          <p:nvPr userDrawn="1"/>
        </p:nvGrpSpPr>
        <p:grpSpPr>
          <a:xfrm>
            <a:off x="2469579" y="4376037"/>
            <a:ext cx="639687" cy="630460"/>
            <a:chOff x="2739369" y="2695003"/>
            <a:chExt cx="311855" cy="311855"/>
          </a:xfrm>
        </p:grpSpPr>
        <p:sp>
          <p:nvSpPr>
            <p:cNvPr id="55" name="Shape 124">
              <a:hlinkClick r:id="rId5"/>
              <a:extLst>
                <a:ext uri="{FF2B5EF4-FFF2-40B4-BE49-F238E27FC236}">
                  <a16:creationId xmlns:a16="http://schemas.microsoft.com/office/drawing/2014/main" id="{D1B83C67-7031-4F52-BDC1-2880BF5BFF98}"/>
                </a:ext>
              </a:extLst>
            </p:cNvPr>
            <p:cNvSpPr/>
            <p:nvPr userDrawn="1"/>
          </p:nvSpPr>
          <p:spPr>
            <a:xfrm>
              <a:off x="2739369"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56" name="Shape 125">
              <a:extLst>
                <a:ext uri="{FF2B5EF4-FFF2-40B4-BE49-F238E27FC236}">
                  <a16:creationId xmlns:a16="http://schemas.microsoft.com/office/drawing/2014/main" id="{3C3CACCF-9F6F-48C8-B4DB-0D61A017CD15}"/>
                </a:ext>
              </a:extLst>
            </p:cNvPr>
            <p:cNvSpPr/>
            <p:nvPr userDrawn="1"/>
          </p:nvSpPr>
          <p:spPr>
            <a:xfrm>
              <a:off x="2824748" y="2800059"/>
              <a:ext cx="141097" cy="101744"/>
            </a:xfrm>
            <a:custGeom>
              <a:avLst/>
              <a:gdLst/>
              <a:ahLst/>
              <a:cxnLst>
                <a:cxn ang="0">
                  <a:pos x="wd2" y="hd2"/>
                </a:cxn>
                <a:cxn ang="5400000">
                  <a:pos x="wd2" y="hd2"/>
                </a:cxn>
                <a:cxn ang="10800000">
                  <a:pos x="wd2" y="hd2"/>
                </a:cxn>
                <a:cxn ang="16200000">
                  <a:pos x="wd2" y="hd2"/>
                </a:cxn>
              </a:cxnLst>
              <a:rect l="0" t="0" r="r" b="b"/>
              <a:pathLst>
                <a:path w="21600" h="21600" extrusionOk="0">
                  <a:moveTo>
                    <a:pt x="21282" y="18073"/>
                  </a:moveTo>
                  <a:cubicBezTo>
                    <a:pt x="20965" y="19837"/>
                    <a:pt x="20012" y="21159"/>
                    <a:pt x="18741" y="21159"/>
                  </a:cubicBezTo>
                  <a:cubicBezTo>
                    <a:pt x="16200" y="21600"/>
                    <a:pt x="13341" y="21600"/>
                    <a:pt x="10800" y="21600"/>
                  </a:cubicBezTo>
                  <a:cubicBezTo>
                    <a:pt x="7941" y="21600"/>
                    <a:pt x="5400" y="21600"/>
                    <a:pt x="2541" y="21159"/>
                  </a:cubicBezTo>
                  <a:cubicBezTo>
                    <a:pt x="1588" y="21159"/>
                    <a:pt x="635" y="19837"/>
                    <a:pt x="318" y="18073"/>
                  </a:cubicBezTo>
                  <a:cubicBezTo>
                    <a:pt x="0" y="15869"/>
                    <a:pt x="0" y="13224"/>
                    <a:pt x="0" y="11020"/>
                  </a:cubicBezTo>
                  <a:cubicBezTo>
                    <a:pt x="0" y="8376"/>
                    <a:pt x="0" y="6171"/>
                    <a:pt x="318" y="3527"/>
                  </a:cubicBezTo>
                  <a:cubicBezTo>
                    <a:pt x="635" y="2204"/>
                    <a:pt x="1588" y="882"/>
                    <a:pt x="2541" y="441"/>
                  </a:cubicBezTo>
                  <a:cubicBezTo>
                    <a:pt x="5400" y="0"/>
                    <a:pt x="7941" y="0"/>
                    <a:pt x="10800" y="0"/>
                  </a:cubicBezTo>
                  <a:cubicBezTo>
                    <a:pt x="13341" y="0"/>
                    <a:pt x="16200" y="0"/>
                    <a:pt x="18741" y="441"/>
                  </a:cubicBezTo>
                  <a:cubicBezTo>
                    <a:pt x="20012" y="882"/>
                    <a:pt x="20965" y="2204"/>
                    <a:pt x="21282" y="3527"/>
                  </a:cubicBezTo>
                  <a:cubicBezTo>
                    <a:pt x="21600" y="6171"/>
                    <a:pt x="21600" y="8376"/>
                    <a:pt x="21600" y="11020"/>
                  </a:cubicBezTo>
                  <a:cubicBezTo>
                    <a:pt x="21600" y="13224"/>
                    <a:pt x="21600" y="15869"/>
                    <a:pt x="21282" y="18073"/>
                  </a:cubicBezTo>
                  <a:close/>
                  <a:moveTo>
                    <a:pt x="14929" y="10139"/>
                  </a:moveTo>
                  <a:cubicBezTo>
                    <a:pt x="8894" y="4849"/>
                    <a:pt x="8894" y="4849"/>
                    <a:pt x="8894" y="4849"/>
                  </a:cubicBezTo>
                  <a:cubicBezTo>
                    <a:pt x="8576" y="4408"/>
                    <a:pt x="8259" y="4408"/>
                    <a:pt x="7941" y="4408"/>
                  </a:cubicBezTo>
                  <a:cubicBezTo>
                    <a:pt x="7941" y="4849"/>
                    <a:pt x="7624" y="5290"/>
                    <a:pt x="7624" y="5731"/>
                  </a:cubicBezTo>
                  <a:cubicBezTo>
                    <a:pt x="7624" y="16310"/>
                    <a:pt x="7624" y="16310"/>
                    <a:pt x="7624" y="16310"/>
                  </a:cubicBezTo>
                  <a:cubicBezTo>
                    <a:pt x="7624" y="16751"/>
                    <a:pt x="7941" y="17192"/>
                    <a:pt x="7941" y="17192"/>
                  </a:cubicBezTo>
                  <a:cubicBezTo>
                    <a:pt x="8259" y="17192"/>
                    <a:pt x="8259" y="17192"/>
                    <a:pt x="8259" y="17192"/>
                  </a:cubicBezTo>
                  <a:cubicBezTo>
                    <a:pt x="8576" y="17192"/>
                    <a:pt x="8576" y="17192"/>
                    <a:pt x="8894" y="17192"/>
                  </a:cubicBezTo>
                  <a:cubicBezTo>
                    <a:pt x="14929" y="11902"/>
                    <a:pt x="14929" y="11902"/>
                    <a:pt x="14929" y="11902"/>
                  </a:cubicBezTo>
                  <a:cubicBezTo>
                    <a:pt x="15247" y="11461"/>
                    <a:pt x="15247" y="11461"/>
                    <a:pt x="15247" y="11020"/>
                  </a:cubicBezTo>
                  <a:cubicBezTo>
                    <a:pt x="15247" y="10580"/>
                    <a:pt x="15247" y="10139"/>
                    <a:pt x="14929" y="10139"/>
                  </a:cubicBezTo>
                  <a:close/>
                </a:path>
              </a:pathLst>
            </a:custGeom>
            <a:solidFill>
              <a:schemeClr val="tx2"/>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57" name="Group 56">
            <a:extLst>
              <a:ext uri="{FF2B5EF4-FFF2-40B4-BE49-F238E27FC236}">
                <a16:creationId xmlns:a16="http://schemas.microsoft.com/office/drawing/2014/main" id="{82CF3A29-67F4-48B0-B2A9-28C3746436F3}"/>
              </a:ext>
            </a:extLst>
          </p:cNvPr>
          <p:cNvGrpSpPr/>
          <p:nvPr userDrawn="1"/>
        </p:nvGrpSpPr>
        <p:grpSpPr>
          <a:xfrm>
            <a:off x="6429054" y="4376037"/>
            <a:ext cx="639687" cy="630460"/>
            <a:chOff x="3827463" y="1766888"/>
            <a:chExt cx="4533900" cy="4533900"/>
          </a:xfrm>
        </p:grpSpPr>
        <p:sp>
          <p:nvSpPr>
            <p:cNvPr id="58" name="Oval 5">
              <a:hlinkClick r:id="rId6"/>
              <a:extLst>
                <a:ext uri="{FF2B5EF4-FFF2-40B4-BE49-F238E27FC236}">
                  <a16:creationId xmlns:a16="http://schemas.microsoft.com/office/drawing/2014/main" id="{929C04FF-E35C-4541-B5A6-666E383A435C}"/>
                </a:ext>
              </a:extLst>
            </p:cNvPr>
            <p:cNvSpPr>
              <a:spLocks noChangeArrowheads="1"/>
            </p:cNvSpPr>
            <p:nvPr userDrawn="1"/>
          </p:nvSpPr>
          <p:spPr bwMode="auto">
            <a:xfrm>
              <a:off x="3827463" y="1766888"/>
              <a:ext cx="4533900" cy="4533900"/>
            </a:xfrm>
            <a:prstGeom prst="ellipse">
              <a:avLst/>
            </a:prstGeom>
            <a:solidFill>
              <a:schemeClr val="bg1"/>
            </a:solidFill>
            <a:ln w="12700" cap="flat">
              <a:noFill/>
              <a:miter lim="400000"/>
            </a:ln>
            <a:effectLst/>
          </p:spPr>
          <p:txBody>
            <a:bodyPr wrap="square" lIns="50800" tIns="50800" rIns="50800" bIns="50800" numCol="1" anchor="ctr">
              <a:noAutofit/>
            </a:bodyPr>
            <a:lstStyle/>
            <a:p>
              <a:pPr lvl="0" algn="ctr"/>
              <a:endParaRPr lang="en-GB" sz="2736" baseline="0">
                <a:solidFill>
                  <a:srgbClr val="FFFFFF"/>
                </a:solidFill>
                <a:latin typeface="Helvetica Light"/>
                <a:ea typeface="Helvetica Light"/>
                <a:cs typeface="Helvetica Light"/>
              </a:endParaRPr>
            </a:p>
          </p:txBody>
        </p:sp>
        <p:grpSp>
          <p:nvGrpSpPr>
            <p:cNvPr id="59" name="Group 58">
              <a:extLst>
                <a:ext uri="{FF2B5EF4-FFF2-40B4-BE49-F238E27FC236}">
                  <a16:creationId xmlns:a16="http://schemas.microsoft.com/office/drawing/2014/main" id="{EE6F9428-92D5-4520-B09A-EC381B66EF32}"/>
                </a:ext>
              </a:extLst>
            </p:cNvPr>
            <p:cNvGrpSpPr/>
            <p:nvPr userDrawn="1"/>
          </p:nvGrpSpPr>
          <p:grpSpPr>
            <a:xfrm>
              <a:off x="4972051" y="2768601"/>
              <a:ext cx="2397125" cy="2395537"/>
              <a:chOff x="4972051" y="2768601"/>
              <a:chExt cx="2397125" cy="2395537"/>
            </a:xfrm>
            <a:solidFill>
              <a:schemeClr val="tx1"/>
            </a:solidFill>
          </p:grpSpPr>
          <p:sp>
            <p:nvSpPr>
              <p:cNvPr id="60" name="Rectangle 6">
                <a:extLst>
                  <a:ext uri="{FF2B5EF4-FFF2-40B4-BE49-F238E27FC236}">
                    <a16:creationId xmlns:a16="http://schemas.microsoft.com/office/drawing/2014/main" id="{611B338D-029C-43C3-ACE6-2D764DAABE44}"/>
                  </a:ext>
                </a:extLst>
              </p:cNvPr>
              <p:cNvSpPr>
                <a:spLocks noChangeArrowheads="1"/>
              </p:cNvSpPr>
              <p:nvPr userDrawn="1"/>
            </p:nvSpPr>
            <p:spPr bwMode="auto">
              <a:xfrm>
                <a:off x="5019676" y="3570288"/>
                <a:ext cx="496888" cy="15938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sp>
            <p:nvSpPr>
              <p:cNvPr id="61" name="Oval 7">
                <a:extLst>
                  <a:ext uri="{FF2B5EF4-FFF2-40B4-BE49-F238E27FC236}">
                    <a16:creationId xmlns:a16="http://schemas.microsoft.com/office/drawing/2014/main" id="{C4B819AE-9FBE-4756-B18C-C8B3F93F3517}"/>
                  </a:ext>
                </a:extLst>
              </p:cNvPr>
              <p:cNvSpPr>
                <a:spLocks noChangeArrowheads="1"/>
              </p:cNvSpPr>
              <p:nvPr userDrawn="1"/>
            </p:nvSpPr>
            <p:spPr bwMode="auto">
              <a:xfrm>
                <a:off x="4972051" y="2768601"/>
                <a:ext cx="592138" cy="592138"/>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sp>
            <p:nvSpPr>
              <p:cNvPr id="62" name="Freeform 8">
                <a:extLst>
                  <a:ext uri="{FF2B5EF4-FFF2-40B4-BE49-F238E27FC236}">
                    <a16:creationId xmlns:a16="http://schemas.microsoft.com/office/drawing/2014/main" id="{CF18505C-4459-4691-B51F-3E6C65A5CCF1}"/>
                  </a:ext>
                </a:extLst>
              </p:cNvPr>
              <p:cNvSpPr>
                <a:spLocks/>
              </p:cNvSpPr>
              <p:nvPr userDrawn="1"/>
            </p:nvSpPr>
            <p:spPr bwMode="auto">
              <a:xfrm>
                <a:off x="5832476" y="3522663"/>
                <a:ext cx="1536700" cy="1641475"/>
              </a:xfrm>
              <a:custGeom>
                <a:avLst/>
                <a:gdLst>
                  <a:gd name="T0" fmla="*/ 50 w 161"/>
                  <a:gd name="T1" fmla="*/ 85 h 172"/>
                  <a:gd name="T2" fmla="*/ 82 w 161"/>
                  <a:gd name="T3" fmla="*/ 47 h 172"/>
                  <a:gd name="T4" fmla="*/ 110 w 161"/>
                  <a:gd name="T5" fmla="*/ 85 h 172"/>
                  <a:gd name="T6" fmla="*/ 110 w 161"/>
                  <a:gd name="T7" fmla="*/ 172 h 172"/>
                  <a:gd name="T8" fmla="*/ 161 w 161"/>
                  <a:gd name="T9" fmla="*/ 172 h 172"/>
                  <a:gd name="T10" fmla="*/ 161 w 161"/>
                  <a:gd name="T11" fmla="*/ 66 h 172"/>
                  <a:gd name="T12" fmla="*/ 100 w 161"/>
                  <a:gd name="T13" fmla="*/ 0 h 172"/>
                  <a:gd name="T14" fmla="*/ 50 w 161"/>
                  <a:gd name="T15" fmla="*/ 28 h 172"/>
                  <a:gd name="T16" fmla="*/ 50 w 161"/>
                  <a:gd name="T17" fmla="*/ 5 h 172"/>
                  <a:gd name="T18" fmla="*/ 0 w 161"/>
                  <a:gd name="T19" fmla="*/ 5 h 172"/>
                  <a:gd name="T20" fmla="*/ 0 w 161"/>
                  <a:gd name="T21" fmla="*/ 172 h 172"/>
                  <a:gd name="T22" fmla="*/ 50 w 161"/>
                  <a:gd name="T23" fmla="*/ 172 h 172"/>
                  <a:gd name="T24" fmla="*/ 50 w 161"/>
                  <a:gd name="T25" fmla="*/ 8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72">
                    <a:moveTo>
                      <a:pt x="50" y="85"/>
                    </a:moveTo>
                    <a:cubicBezTo>
                      <a:pt x="50" y="61"/>
                      <a:pt x="61" y="47"/>
                      <a:pt x="82" y="47"/>
                    </a:cubicBezTo>
                    <a:cubicBezTo>
                      <a:pt x="101" y="47"/>
                      <a:pt x="110" y="60"/>
                      <a:pt x="110" y="85"/>
                    </a:cubicBezTo>
                    <a:cubicBezTo>
                      <a:pt x="110" y="109"/>
                      <a:pt x="110" y="172"/>
                      <a:pt x="110" y="172"/>
                    </a:cubicBezTo>
                    <a:cubicBezTo>
                      <a:pt x="161" y="172"/>
                      <a:pt x="161" y="172"/>
                      <a:pt x="161" y="172"/>
                    </a:cubicBezTo>
                    <a:cubicBezTo>
                      <a:pt x="161" y="172"/>
                      <a:pt x="161" y="111"/>
                      <a:pt x="161" y="66"/>
                    </a:cubicBezTo>
                    <a:cubicBezTo>
                      <a:pt x="161" y="22"/>
                      <a:pt x="136" y="0"/>
                      <a:pt x="100" y="0"/>
                    </a:cubicBezTo>
                    <a:cubicBezTo>
                      <a:pt x="65" y="0"/>
                      <a:pt x="50" y="28"/>
                      <a:pt x="50" y="28"/>
                    </a:cubicBezTo>
                    <a:cubicBezTo>
                      <a:pt x="50" y="5"/>
                      <a:pt x="50" y="5"/>
                      <a:pt x="50" y="5"/>
                    </a:cubicBezTo>
                    <a:cubicBezTo>
                      <a:pt x="0" y="5"/>
                      <a:pt x="0" y="5"/>
                      <a:pt x="0" y="5"/>
                    </a:cubicBezTo>
                    <a:cubicBezTo>
                      <a:pt x="0" y="172"/>
                      <a:pt x="0" y="172"/>
                      <a:pt x="0" y="172"/>
                    </a:cubicBezTo>
                    <a:cubicBezTo>
                      <a:pt x="50" y="172"/>
                      <a:pt x="50" y="172"/>
                      <a:pt x="50" y="172"/>
                    </a:cubicBezTo>
                    <a:cubicBezTo>
                      <a:pt x="50" y="172"/>
                      <a:pt x="50" y="110"/>
                      <a:pt x="50" y="8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grpSp>
      </p:grpSp>
      <p:grpSp>
        <p:nvGrpSpPr>
          <p:cNvPr id="63" name="Group 62">
            <a:extLst>
              <a:ext uri="{FF2B5EF4-FFF2-40B4-BE49-F238E27FC236}">
                <a16:creationId xmlns:a16="http://schemas.microsoft.com/office/drawing/2014/main" id="{1ECFA196-79A3-4628-A06F-69A786B19DA5}"/>
              </a:ext>
            </a:extLst>
          </p:cNvPr>
          <p:cNvGrpSpPr/>
          <p:nvPr userDrawn="1"/>
        </p:nvGrpSpPr>
        <p:grpSpPr>
          <a:xfrm>
            <a:off x="4449317" y="4376037"/>
            <a:ext cx="639687" cy="630460"/>
            <a:chOff x="508682" y="3548895"/>
            <a:chExt cx="630181" cy="630195"/>
          </a:xfrm>
        </p:grpSpPr>
        <p:sp>
          <p:nvSpPr>
            <p:cNvPr id="64" name="Shape 124">
              <a:hlinkClick r:id="rId7"/>
              <a:extLst>
                <a:ext uri="{FF2B5EF4-FFF2-40B4-BE49-F238E27FC236}">
                  <a16:creationId xmlns:a16="http://schemas.microsoft.com/office/drawing/2014/main" id="{6FE72C71-7414-4FB9-83AC-06F9C7305FEA}"/>
                </a:ext>
              </a:extLst>
            </p:cNvPr>
            <p:cNvSpPr/>
            <p:nvPr userDrawn="1"/>
          </p:nvSpPr>
          <p:spPr>
            <a:xfrm>
              <a:off x="508682" y="3548895"/>
              <a:ext cx="630181" cy="63019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baseline="-25000"/>
            </a:p>
          </p:txBody>
        </p:sp>
        <p:grpSp>
          <p:nvGrpSpPr>
            <p:cNvPr id="65" name="Graphic 1">
              <a:extLst>
                <a:ext uri="{FF2B5EF4-FFF2-40B4-BE49-F238E27FC236}">
                  <a16:creationId xmlns:a16="http://schemas.microsoft.com/office/drawing/2014/main" id="{30DEAB25-0BC6-41A3-83C2-2E459A1F5830}"/>
                </a:ext>
              </a:extLst>
            </p:cNvPr>
            <p:cNvGrpSpPr/>
            <p:nvPr/>
          </p:nvGrpSpPr>
          <p:grpSpPr>
            <a:xfrm>
              <a:off x="690913" y="3724447"/>
              <a:ext cx="265507" cy="264670"/>
              <a:chOff x="1138863" y="4681410"/>
              <a:chExt cx="458528" cy="457081"/>
            </a:xfrm>
          </p:grpSpPr>
          <p:sp>
            <p:nvSpPr>
              <p:cNvPr id="66" name="Freeform: Shape 65">
                <a:extLst>
                  <a:ext uri="{FF2B5EF4-FFF2-40B4-BE49-F238E27FC236}">
                    <a16:creationId xmlns:a16="http://schemas.microsoft.com/office/drawing/2014/main" id="{11CB1E73-D7AD-494A-BB8B-91F1782DD94A}"/>
                  </a:ext>
                </a:extLst>
              </p:cNvPr>
              <p:cNvSpPr/>
              <p:nvPr/>
            </p:nvSpPr>
            <p:spPr>
              <a:xfrm>
                <a:off x="1138863" y="4681410"/>
                <a:ext cx="458528" cy="457081"/>
              </a:xfrm>
              <a:custGeom>
                <a:avLst/>
                <a:gdLst>
                  <a:gd name="connsiteX0" fmla="*/ 224626 w 458528"/>
                  <a:gd name="connsiteY0" fmla="*/ 76 h 457081"/>
                  <a:gd name="connsiteX1" fmla="*/ 274590 w 458528"/>
                  <a:gd name="connsiteY1" fmla="*/ 126 h 457081"/>
                  <a:gd name="connsiteX2" fmla="*/ 325179 w 458528"/>
                  <a:gd name="connsiteY2" fmla="*/ 1651 h 457081"/>
                  <a:gd name="connsiteX3" fmla="*/ 356713 w 458528"/>
                  <a:gd name="connsiteY3" fmla="*/ 5402 h 457081"/>
                  <a:gd name="connsiteX4" fmla="*/ 419880 w 458528"/>
                  <a:gd name="connsiteY4" fmla="*/ 38836 h 457081"/>
                  <a:gd name="connsiteX5" fmla="*/ 453714 w 458528"/>
                  <a:gd name="connsiteY5" fmla="*/ 106230 h 457081"/>
                  <a:gd name="connsiteX6" fmla="*/ 457891 w 458528"/>
                  <a:gd name="connsiteY6" fmla="*/ 162821 h 457081"/>
                  <a:gd name="connsiteX7" fmla="*/ 458516 w 458528"/>
                  <a:gd name="connsiteY7" fmla="*/ 274051 h 457081"/>
                  <a:gd name="connsiteX8" fmla="*/ 457040 w 458528"/>
                  <a:gd name="connsiteY8" fmla="*/ 329116 h 457081"/>
                  <a:gd name="connsiteX9" fmla="*/ 443712 w 458528"/>
                  <a:gd name="connsiteY9" fmla="*/ 385707 h 457081"/>
                  <a:gd name="connsiteX10" fmla="*/ 413303 w 458528"/>
                  <a:gd name="connsiteY10" fmla="*/ 425268 h 457081"/>
                  <a:gd name="connsiteX11" fmla="*/ 369841 w 458528"/>
                  <a:gd name="connsiteY11" fmla="*/ 448424 h 457081"/>
                  <a:gd name="connsiteX12" fmla="*/ 326379 w 458528"/>
                  <a:gd name="connsiteY12" fmla="*/ 455351 h 457081"/>
                  <a:gd name="connsiteX13" fmla="*/ 210397 w 458528"/>
                  <a:gd name="connsiteY13" fmla="*/ 457077 h 457081"/>
                  <a:gd name="connsiteX14" fmla="*/ 165910 w 458528"/>
                  <a:gd name="connsiteY14" fmla="*/ 456802 h 457081"/>
                  <a:gd name="connsiteX15" fmla="*/ 132051 w 458528"/>
                  <a:gd name="connsiteY15" fmla="*/ 455776 h 457081"/>
                  <a:gd name="connsiteX16" fmla="*/ 71434 w 458528"/>
                  <a:gd name="connsiteY16" fmla="*/ 441872 h 457081"/>
                  <a:gd name="connsiteX17" fmla="*/ 23846 w 458528"/>
                  <a:gd name="connsiteY17" fmla="*/ 400336 h 457081"/>
                  <a:gd name="connsiteX18" fmla="*/ 5241 w 458528"/>
                  <a:gd name="connsiteY18" fmla="*/ 352498 h 457081"/>
                  <a:gd name="connsiteX19" fmla="*/ 1640 w 458528"/>
                  <a:gd name="connsiteY19" fmla="*/ 316088 h 457081"/>
                  <a:gd name="connsiteX20" fmla="*/ 290 w 458528"/>
                  <a:gd name="connsiteY20" fmla="*/ 239442 h 457081"/>
                  <a:gd name="connsiteX21" fmla="*/ 140 w 458528"/>
                  <a:gd name="connsiteY21" fmla="*/ 173373 h 457081"/>
                  <a:gd name="connsiteX22" fmla="*/ 2090 w 458528"/>
                  <a:gd name="connsiteY22" fmla="*/ 121409 h 457081"/>
                  <a:gd name="connsiteX23" fmla="*/ 19645 w 458528"/>
                  <a:gd name="connsiteY23" fmla="*/ 62268 h 457081"/>
                  <a:gd name="connsiteX24" fmla="*/ 72434 w 458528"/>
                  <a:gd name="connsiteY24" fmla="*/ 14755 h 457081"/>
                  <a:gd name="connsiteX25" fmla="*/ 122348 w 458528"/>
                  <a:gd name="connsiteY25" fmla="*/ 2501 h 457081"/>
                  <a:gd name="connsiteX26" fmla="*/ 174313 w 458528"/>
                  <a:gd name="connsiteY26" fmla="*/ 476 h 457081"/>
                  <a:gd name="connsiteX27" fmla="*/ 224601 w 458528"/>
                  <a:gd name="connsiteY27" fmla="*/ 401 h 457081"/>
                  <a:gd name="connsiteX28" fmla="*/ 224626 w 458528"/>
                  <a:gd name="connsiteY28" fmla="*/ 76 h 457081"/>
                  <a:gd name="connsiteX29" fmla="*/ 42151 w 458528"/>
                  <a:gd name="connsiteY29" fmla="*/ 229914 h 457081"/>
                  <a:gd name="connsiteX30" fmla="*/ 42426 w 458528"/>
                  <a:gd name="connsiteY30" fmla="*/ 229914 h 457081"/>
                  <a:gd name="connsiteX31" fmla="*/ 42476 w 458528"/>
                  <a:gd name="connsiteY31" fmla="*/ 275102 h 457081"/>
                  <a:gd name="connsiteX32" fmla="*/ 43727 w 458528"/>
                  <a:gd name="connsiteY32" fmla="*/ 320264 h 457081"/>
                  <a:gd name="connsiteX33" fmla="*/ 50829 w 458528"/>
                  <a:gd name="connsiteY33" fmla="*/ 361225 h 457081"/>
                  <a:gd name="connsiteX34" fmla="*/ 76961 w 458528"/>
                  <a:gd name="connsiteY34" fmla="*/ 396810 h 457081"/>
                  <a:gd name="connsiteX35" fmla="*/ 114296 w 458528"/>
                  <a:gd name="connsiteY35" fmla="*/ 412064 h 457081"/>
                  <a:gd name="connsiteX36" fmla="*/ 155182 w 458528"/>
                  <a:gd name="connsiteY36" fmla="*/ 415340 h 457081"/>
                  <a:gd name="connsiteX37" fmla="*/ 190417 w 458528"/>
                  <a:gd name="connsiteY37" fmla="*/ 415715 h 457081"/>
                  <a:gd name="connsiteX38" fmla="*/ 249608 w 458528"/>
                  <a:gd name="connsiteY38" fmla="*/ 415565 h 457081"/>
                  <a:gd name="connsiteX39" fmla="*/ 322478 w 458528"/>
                  <a:gd name="connsiteY39" fmla="*/ 414190 h 457081"/>
                  <a:gd name="connsiteX40" fmla="*/ 353612 w 458528"/>
                  <a:gd name="connsiteY40" fmla="*/ 409989 h 457081"/>
                  <a:gd name="connsiteX41" fmla="*/ 394773 w 458528"/>
                  <a:gd name="connsiteY41" fmla="*/ 385632 h 457081"/>
                  <a:gd name="connsiteX42" fmla="*/ 413378 w 458528"/>
                  <a:gd name="connsiteY42" fmla="*/ 345096 h 457081"/>
                  <a:gd name="connsiteX43" fmla="*/ 416554 w 458528"/>
                  <a:gd name="connsiteY43" fmla="*/ 305910 h 457081"/>
                  <a:gd name="connsiteX44" fmla="*/ 417129 w 458528"/>
                  <a:gd name="connsiteY44" fmla="*/ 239517 h 457081"/>
                  <a:gd name="connsiteX45" fmla="*/ 416654 w 458528"/>
                  <a:gd name="connsiteY45" fmla="*/ 177575 h 457081"/>
                  <a:gd name="connsiteX46" fmla="*/ 414504 w 458528"/>
                  <a:gd name="connsiteY46" fmla="*/ 126311 h 457081"/>
                  <a:gd name="connsiteX47" fmla="*/ 406702 w 458528"/>
                  <a:gd name="connsiteY47" fmla="*/ 92451 h 457081"/>
                  <a:gd name="connsiteX48" fmla="*/ 375093 w 458528"/>
                  <a:gd name="connsiteY48" fmla="*/ 56241 h 457081"/>
                  <a:gd name="connsiteX49" fmla="*/ 345610 w 458528"/>
                  <a:gd name="connsiteY49" fmla="*/ 45713 h 457081"/>
                  <a:gd name="connsiteX50" fmla="*/ 309875 w 458528"/>
                  <a:gd name="connsiteY50" fmla="*/ 42562 h 457081"/>
                  <a:gd name="connsiteX51" fmla="*/ 244532 w 458528"/>
                  <a:gd name="connsiteY51" fmla="*/ 41787 h 457081"/>
                  <a:gd name="connsiteX52" fmla="*/ 203796 w 458528"/>
                  <a:gd name="connsiteY52" fmla="*/ 41912 h 457081"/>
                  <a:gd name="connsiteX53" fmla="*/ 135377 w 458528"/>
                  <a:gd name="connsiteY53" fmla="*/ 43338 h 457081"/>
                  <a:gd name="connsiteX54" fmla="*/ 91640 w 458528"/>
                  <a:gd name="connsiteY54" fmla="*/ 52065 h 457081"/>
                  <a:gd name="connsiteX55" fmla="*/ 54605 w 458528"/>
                  <a:gd name="connsiteY55" fmla="*/ 85624 h 457081"/>
                  <a:gd name="connsiteX56" fmla="*/ 44352 w 458528"/>
                  <a:gd name="connsiteY56" fmla="*/ 119834 h 457081"/>
                  <a:gd name="connsiteX57" fmla="*/ 42226 w 458528"/>
                  <a:gd name="connsiteY57" fmla="*/ 158419 h 457081"/>
                  <a:gd name="connsiteX58" fmla="*/ 42151 w 458528"/>
                  <a:gd name="connsiteY58" fmla="*/ 229914 h 457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58528" h="457081">
                    <a:moveTo>
                      <a:pt x="224626" y="76"/>
                    </a:moveTo>
                    <a:cubicBezTo>
                      <a:pt x="241281" y="76"/>
                      <a:pt x="257936" y="-124"/>
                      <a:pt x="274590" y="126"/>
                    </a:cubicBezTo>
                    <a:cubicBezTo>
                      <a:pt x="291470" y="401"/>
                      <a:pt x="308324" y="1226"/>
                      <a:pt x="325179" y="1651"/>
                    </a:cubicBezTo>
                    <a:cubicBezTo>
                      <a:pt x="335832" y="1901"/>
                      <a:pt x="346360" y="3152"/>
                      <a:pt x="356713" y="5402"/>
                    </a:cubicBezTo>
                    <a:cubicBezTo>
                      <a:pt x="380869" y="10629"/>
                      <a:pt x="402250" y="21082"/>
                      <a:pt x="419880" y="38836"/>
                    </a:cubicBezTo>
                    <a:cubicBezTo>
                      <a:pt x="438585" y="57667"/>
                      <a:pt x="448988" y="80498"/>
                      <a:pt x="453714" y="106230"/>
                    </a:cubicBezTo>
                    <a:cubicBezTo>
                      <a:pt x="457140" y="124935"/>
                      <a:pt x="457666" y="143890"/>
                      <a:pt x="457891" y="162821"/>
                    </a:cubicBezTo>
                    <a:cubicBezTo>
                      <a:pt x="458341" y="199906"/>
                      <a:pt x="458591" y="236991"/>
                      <a:pt x="458516" y="274051"/>
                    </a:cubicBezTo>
                    <a:cubicBezTo>
                      <a:pt x="458491" y="292406"/>
                      <a:pt x="457916" y="310786"/>
                      <a:pt x="457040" y="329116"/>
                    </a:cubicBezTo>
                    <a:cubicBezTo>
                      <a:pt x="456115" y="348747"/>
                      <a:pt x="452039" y="367777"/>
                      <a:pt x="443712" y="385707"/>
                    </a:cubicBezTo>
                    <a:cubicBezTo>
                      <a:pt x="436535" y="401161"/>
                      <a:pt x="426232" y="414240"/>
                      <a:pt x="413303" y="425268"/>
                    </a:cubicBezTo>
                    <a:cubicBezTo>
                      <a:pt x="400525" y="436196"/>
                      <a:pt x="385871" y="443573"/>
                      <a:pt x="369841" y="448424"/>
                    </a:cubicBezTo>
                    <a:cubicBezTo>
                      <a:pt x="355662" y="452700"/>
                      <a:pt x="341133" y="454576"/>
                      <a:pt x="326379" y="455351"/>
                    </a:cubicBezTo>
                    <a:cubicBezTo>
                      <a:pt x="287744" y="457402"/>
                      <a:pt x="249058" y="456977"/>
                      <a:pt x="210397" y="457077"/>
                    </a:cubicBezTo>
                    <a:cubicBezTo>
                      <a:pt x="195568" y="457102"/>
                      <a:pt x="180739" y="457027"/>
                      <a:pt x="165910" y="456802"/>
                    </a:cubicBezTo>
                    <a:cubicBezTo>
                      <a:pt x="154632" y="456626"/>
                      <a:pt x="143329" y="456301"/>
                      <a:pt x="132051" y="455776"/>
                    </a:cubicBezTo>
                    <a:cubicBezTo>
                      <a:pt x="111020" y="454801"/>
                      <a:pt x="90614" y="450925"/>
                      <a:pt x="71434" y="441872"/>
                    </a:cubicBezTo>
                    <a:cubicBezTo>
                      <a:pt x="51679" y="432545"/>
                      <a:pt x="35874" y="418566"/>
                      <a:pt x="23846" y="400336"/>
                    </a:cubicBezTo>
                    <a:cubicBezTo>
                      <a:pt x="14218" y="385732"/>
                      <a:pt x="8542" y="369577"/>
                      <a:pt x="5241" y="352498"/>
                    </a:cubicBezTo>
                    <a:cubicBezTo>
                      <a:pt x="2915" y="340469"/>
                      <a:pt x="1915" y="328316"/>
                      <a:pt x="1640" y="316088"/>
                    </a:cubicBezTo>
                    <a:cubicBezTo>
                      <a:pt x="1040" y="290531"/>
                      <a:pt x="565" y="264999"/>
                      <a:pt x="290" y="239442"/>
                    </a:cubicBezTo>
                    <a:cubicBezTo>
                      <a:pt x="40" y="217436"/>
                      <a:pt x="-136" y="195405"/>
                      <a:pt x="140" y="173373"/>
                    </a:cubicBezTo>
                    <a:cubicBezTo>
                      <a:pt x="365" y="156044"/>
                      <a:pt x="890" y="138689"/>
                      <a:pt x="2090" y="121409"/>
                    </a:cubicBezTo>
                    <a:cubicBezTo>
                      <a:pt x="3490" y="100478"/>
                      <a:pt x="8967" y="80498"/>
                      <a:pt x="19645" y="62268"/>
                    </a:cubicBezTo>
                    <a:cubicBezTo>
                      <a:pt x="32173" y="40887"/>
                      <a:pt x="49803" y="24958"/>
                      <a:pt x="72434" y="14755"/>
                    </a:cubicBezTo>
                    <a:cubicBezTo>
                      <a:pt x="88339" y="7578"/>
                      <a:pt x="105043" y="3527"/>
                      <a:pt x="122348" y="2501"/>
                    </a:cubicBezTo>
                    <a:cubicBezTo>
                      <a:pt x="139653" y="1476"/>
                      <a:pt x="156983" y="826"/>
                      <a:pt x="174313" y="476"/>
                    </a:cubicBezTo>
                    <a:cubicBezTo>
                      <a:pt x="191067" y="151"/>
                      <a:pt x="207847" y="401"/>
                      <a:pt x="224601" y="401"/>
                    </a:cubicBezTo>
                    <a:cubicBezTo>
                      <a:pt x="224626" y="301"/>
                      <a:pt x="224626" y="176"/>
                      <a:pt x="224626" y="76"/>
                    </a:cubicBezTo>
                    <a:close/>
                    <a:moveTo>
                      <a:pt x="42151" y="229914"/>
                    </a:moveTo>
                    <a:cubicBezTo>
                      <a:pt x="42251" y="229914"/>
                      <a:pt x="42326" y="229914"/>
                      <a:pt x="42426" y="229914"/>
                    </a:cubicBezTo>
                    <a:cubicBezTo>
                      <a:pt x="42426" y="244968"/>
                      <a:pt x="42276" y="260022"/>
                      <a:pt x="42476" y="275102"/>
                    </a:cubicBezTo>
                    <a:cubicBezTo>
                      <a:pt x="42676" y="290156"/>
                      <a:pt x="43076" y="305210"/>
                      <a:pt x="43727" y="320264"/>
                    </a:cubicBezTo>
                    <a:cubicBezTo>
                      <a:pt x="44327" y="334193"/>
                      <a:pt x="46077" y="347947"/>
                      <a:pt x="50829" y="361225"/>
                    </a:cubicBezTo>
                    <a:cubicBezTo>
                      <a:pt x="56030" y="375754"/>
                      <a:pt x="64732" y="387557"/>
                      <a:pt x="76961" y="396810"/>
                    </a:cubicBezTo>
                    <a:cubicBezTo>
                      <a:pt x="88039" y="405187"/>
                      <a:pt x="100842" y="409464"/>
                      <a:pt x="114296" y="412064"/>
                    </a:cubicBezTo>
                    <a:cubicBezTo>
                      <a:pt x="127800" y="414665"/>
                      <a:pt x="141529" y="414790"/>
                      <a:pt x="155182" y="415340"/>
                    </a:cubicBezTo>
                    <a:cubicBezTo>
                      <a:pt x="166911" y="415790"/>
                      <a:pt x="178689" y="415715"/>
                      <a:pt x="190417" y="415715"/>
                    </a:cubicBezTo>
                    <a:cubicBezTo>
                      <a:pt x="210147" y="415715"/>
                      <a:pt x="229878" y="415565"/>
                      <a:pt x="249608" y="415565"/>
                    </a:cubicBezTo>
                    <a:cubicBezTo>
                      <a:pt x="273915" y="415565"/>
                      <a:pt x="298197" y="415440"/>
                      <a:pt x="322478" y="414190"/>
                    </a:cubicBezTo>
                    <a:cubicBezTo>
                      <a:pt x="332981" y="413640"/>
                      <a:pt x="343409" y="412564"/>
                      <a:pt x="353612" y="409989"/>
                    </a:cubicBezTo>
                    <a:cubicBezTo>
                      <a:pt x="369716" y="405938"/>
                      <a:pt x="383670" y="398235"/>
                      <a:pt x="394773" y="385632"/>
                    </a:cubicBezTo>
                    <a:cubicBezTo>
                      <a:pt x="405051" y="373979"/>
                      <a:pt x="410453" y="360125"/>
                      <a:pt x="413378" y="345096"/>
                    </a:cubicBezTo>
                    <a:cubicBezTo>
                      <a:pt x="415879" y="332142"/>
                      <a:pt x="416304" y="319014"/>
                      <a:pt x="416554" y="305910"/>
                    </a:cubicBezTo>
                    <a:cubicBezTo>
                      <a:pt x="416979" y="283779"/>
                      <a:pt x="417104" y="261648"/>
                      <a:pt x="417129" y="239517"/>
                    </a:cubicBezTo>
                    <a:cubicBezTo>
                      <a:pt x="417154" y="218861"/>
                      <a:pt x="417079" y="198205"/>
                      <a:pt x="416654" y="177575"/>
                    </a:cubicBezTo>
                    <a:cubicBezTo>
                      <a:pt x="416279" y="160470"/>
                      <a:pt x="415554" y="143365"/>
                      <a:pt x="414504" y="126311"/>
                    </a:cubicBezTo>
                    <a:cubicBezTo>
                      <a:pt x="413778" y="114657"/>
                      <a:pt x="411203" y="103329"/>
                      <a:pt x="406702" y="92451"/>
                    </a:cubicBezTo>
                    <a:cubicBezTo>
                      <a:pt x="400225" y="76822"/>
                      <a:pt x="389497" y="64894"/>
                      <a:pt x="375093" y="56241"/>
                    </a:cubicBezTo>
                    <a:cubicBezTo>
                      <a:pt x="365990" y="50765"/>
                      <a:pt x="355938" y="47789"/>
                      <a:pt x="345610" y="45713"/>
                    </a:cubicBezTo>
                    <a:cubicBezTo>
                      <a:pt x="333806" y="43338"/>
                      <a:pt x="321828" y="42813"/>
                      <a:pt x="309875" y="42562"/>
                    </a:cubicBezTo>
                    <a:cubicBezTo>
                      <a:pt x="288094" y="42087"/>
                      <a:pt x="266313" y="41937"/>
                      <a:pt x="244532" y="41787"/>
                    </a:cubicBezTo>
                    <a:cubicBezTo>
                      <a:pt x="230953" y="41687"/>
                      <a:pt x="217374" y="41912"/>
                      <a:pt x="203796" y="41912"/>
                    </a:cubicBezTo>
                    <a:cubicBezTo>
                      <a:pt x="180989" y="41937"/>
                      <a:pt x="158158" y="42037"/>
                      <a:pt x="135377" y="43338"/>
                    </a:cubicBezTo>
                    <a:cubicBezTo>
                      <a:pt x="120398" y="44213"/>
                      <a:pt x="105644" y="46238"/>
                      <a:pt x="91640" y="52065"/>
                    </a:cubicBezTo>
                    <a:cubicBezTo>
                      <a:pt x="75310" y="58867"/>
                      <a:pt x="63057" y="70220"/>
                      <a:pt x="54605" y="85624"/>
                    </a:cubicBezTo>
                    <a:cubicBezTo>
                      <a:pt x="48753" y="96252"/>
                      <a:pt x="45902" y="107880"/>
                      <a:pt x="44352" y="119834"/>
                    </a:cubicBezTo>
                    <a:cubicBezTo>
                      <a:pt x="42701" y="132637"/>
                      <a:pt x="42376" y="145541"/>
                      <a:pt x="42226" y="158419"/>
                    </a:cubicBezTo>
                    <a:cubicBezTo>
                      <a:pt x="41951" y="182226"/>
                      <a:pt x="42151" y="206082"/>
                      <a:pt x="42151" y="229914"/>
                    </a:cubicBezTo>
                    <a:close/>
                  </a:path>
                </a:pathLst>
              </a:custGeom>
              <a:solidFill>
                <a:schemeClr val="tx2"/>
              </a:solidFill>
              <a:ln w="2498" cap="flat">
                <a:solidFill>
                  <a:schemeClr val="tx2"/>
                </a:solidFill>
                <a:prstDash val="solid"/>
                <a:miter/>
              </a:ln>
            </p:spPr>
            <p:txBody>
              <a:bodyPr rtlCol="0" anchor="ctr"/>
              <a:lstStyle/>
              <a:p>
                <a:endParaRPr lang="en-GB" sz="2263" baseline="-25000"/>
              </a:p>
            </p:txBody>
          </p:sp>
          <p:sp>
            <p:nvSpPr>
              <p:cNvPr id="67" name="Freeform: Shape 66">
                <a:extLst>
                  <a:ext uri="{FF2B5EF4-FFF2-40B4-BE49-F238E27FC236}">
                    <a16:creationId xmlns:a16="http://schemas.microsoft.com/office/drawing/2014/main" id="{3728B071-9C21-473F-BA00-F38308040DEB}"/>
                  </a:ext>
                </a:extLst>
              </p:cNvPr>
              <p:cNvSpPr/>
              <p:nvPr/>
            </p:nvSpPr>
            <p:spPr>
              <a:xfrm>
                <a:off x="1251029" y="4792726"/>
                <a:ext cx="235144" cy="234772"/>
              </a:xfrm>
              <a:custGeom>
                <a:avLst/>
                <a:gdLst>
                  <a:gd name="connsiteX0" fmla="*/ 235144 w 235144"/>
                  <a:gd name="connsiteY0" fmla="*/ 117872 h 234772"/>
                  <a:gd name="connsiteX1" fmla="*/ 116011 w 235144"/>
                  <a:gd name="connsiteY1" fmla="*/ 234755 h 234772"/>
                  <a:gd name="connsiteX2" fmla="*/ 4 w 235144"/>
                  <a:gd name="connsiteY2" fmla="*/ 115897 h 234772"/>
                  <a:gd name="connsiteX3" fmla="*/ 115336 w 235144"/>
                  <a:gd name="connsiteY3" fmla="*/ 15 h 234772"/>
                  <a:gd name="connsiteX4" fmla="*/ 235144 w 235144"/>
                  <a:gd name="connsiteY4" fmla="*/ 117872 h 234772"/>
                  <a:gd name="connsiteX5" fmla="*/ 117086 w 235144"/>
                  <a:gd name="connsiteY5" fmla="*/ 41576 h 234772"/>
                  <a:gd name="connsiteX6" fmla="*/ 41615 w 235144"/>
                  <a:gd name="connsiteY6" fmla="*/ 115222 h 234772"/>
                  <a:gd name="connsiteX7" fmla="*/ 115286 w 235144"/>
                  <a:gd name="connsiteY7" fmla="*/ 193168 h 234772"/>
                  <a:gd name="connsiteX8" fmla="*/ 193657 w 235144"/>
                  <a:gd name="connsiteY8" fmla="*/ 120173 h 234772"/>
                  <a:gd name="connsiteX9" fmla="*/ 117086 w 235144"/>
                  <a:gd name="connsiteY9" fmla="*/ 41576 h 23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144" h="234772">
                    <a:moveTo>
                      <a:pt x="235144" y="117872"/>
                    </a:moveTo>
                    <a:cubicBezTo>
                      <a:pt x="235244" y="182215"/>
                      <a:pt x="182379" y="235880"/>
                      <a:pt x="116011" y="234755"/>
                    </a:cubicBezTo>
                    <a:cubicBezTo>
                      <a:pt x="51343" y="233654"/>
                      <a:pt x="-521" y="181715"/>
                      <a:pt x="4" y="115897"/>
                    </a:cubicBezTo>
                    <a:cubicBezTo>
                      <a:pt x="529" y="51779"/>
                      <a:pt x="52443" y="990"/>
                      <a:pt x="115336" y="15"/>
                    </a:cubicBezTo>
                    <a:cubicBezTo>
                      <a:pt x="182179" y="-1035"/>
                      <a:pt x="235294" y="53055"/>
                      <a:pt x="235144" y="117872"/>
                    </a:cubicBezTo>
                    <a:close/>
                    <a:moveTo>
                      <a:pt x="117086" y="41576"/>
                    </a:moveTo>
                    <a:cubicBezTo>
                      <a:pt x="75775" y="41827"/>
                      <a:pt x="42541" y="74636"/>
                      <a:pt x="41615" y="115222"/>
                    </a:cubicBezTo>
                    <a:cubicBezTo>
                      <a:pt x="40615" y="158159"/>
                      <a:pt x="74049" y="191768"/>
                      <a:pt x="115286" y="193168"/>
                    </a:cubicBezTo>
                    <a:cubicBezTo>
                      <a:pt x="158097" y="194619"/>
                      <a:pt x="192282" y="161484"/>
                      <a:pt x="193657" y="120173"/>
                    </a:cubicBezTo>
                    <a:cubicBezTo>
                      <a:pt x="195058" y="77436"/>
                      <a:pt x="160898" y="41601"/>
                      <a:pt x="117086" y="41576"/>
                    </a:cubicBezTo>
                    <a:close/>
                  </a:path>
                </a:pathLst>
              </a:custGeom>
              <a:solidFill>
                <a:schemeClr val="tx2"/>
              </a:solidFill>
              <a:ln w="2498" cap="flat">
                <a:solidFill>
                  <a:schemeClr val="tx2"/>
                </a:solidFill>
                <a:prstDash val="solid"/>
                <a:miter/>
              </a:ln>
            </p:spPr>
            <p:txBody>
              <a:bodyPr rtlCol="0" anchor="ctr"/>
              <a:lstStyle/>
              <a:p>
                <a:endParaRPr lang="en-GB" sz="2263" baseline="-25000"/>
              </a:p>
            </p:txBody>
          </p:sp>
          <p:sp>
            <p:nvSpPr>
              <p:cNvPr id="68" name="Freeform: Shape 67">
                <a:extLst>
                  <a:ext uri="{FF2B5EF4-FFF2-40B4-BE49-F238E27FC236}">
                    <a16:creationId xmlns:a16="http://schemas.microsoft.com/office/drawing/2014/main" id="{A9AAED3B-85FB-41DB-8DF6-51DD9E6BB48F}"/>
                  </a:ext>
                </a:extLst>
              </p:cNvPr>
              <p:cNvSpPr/>
              <p:nvPr/>
            </p:nvSpPr>
            <p:spPr>
              <a:xfrm>
                <a:off x="1462558" y="4760626"/>
                <a:ext cx="55231" cy="55277"/>
              </a:xfrm>
              <a:custGeom>
                <a:avLst/>
                <a:gdLst>
                  <a:gd name="connsiteX0" fmla="*/ 27916 w 55231"/>
                  <a:gd name="connsiteY0" fmla="*/ 6 h 55277"/>
                  <a:gd name="connsiteX1" fmla="*/ 55223 w 55231"/>
                  <a:gd name="connsiteY1" fmla="*/ 27939 h 55277"/>
                  <a:gd name="connsiteX2" fmla="*/ 27191 w 55231"/>
                  <a:gd name="connsiteY2" fmla="*/ 55272 h 55277"/>
                  <a:gd name="connsiteX3" fmla="*/ 8 w 55231"/>
                  <a:gd name="connsiteY3" fmla="*/ 27014 h 55277"/>
                  <a:gd name="connsiteX4" fmla="*/ 27916 w 55231"/>
                  <a:gd name="connsiteY4" fmla="*/ 6 h 5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31" h="55277">
                    <a:moveTo>
                      <a:pt x="27916" y="6"/>
                    </a:moveTo>
                    <a:cubicBezTo>
                      <a:pt x="43295" y="331"/>
                      <a:pt x="55599" y="12935"/>
                      <a:pt x="55223" y="27939"/>
                    </a:cubicBezTo>
                    <a:cubicBezTo>
                      <a:pt x="54823" y="43318"/>
                      <a:pt x="42220" y="55597"/>
                      <a:pt x="27191" y="55272"/>
                    </a:cubicBezTo>
                    <a:cubicBezTo>
                      <a:pt x="12112" y="54946"/>
                      <a:pt x="-367" y="41968"/>
                      <a:pt x="8" y="27014"/>
                    </a:cubicBezTo>
                    <a:cubicBezTo>
                      <a:pt x="383" y="11885"/>
                      <a:pt x="12987" y="-319"/>
                      <a:pt x="27916" y="6"/>
                    </a:cubicBezTo>
                    <a:close/>
                  </a:path>
                </a:pathLst>
              </a:custGeom>
              <a:solidFill>
                <a:schemeClr val="tx2"/>
              </a:solidFill>
              <a:ln w="2498" cap="flat">
                <a:noFill/>
                <a:prstDash val="solid"/>
                <a:miter/>
              </a:ln>
            </p:spPr>
            <p:txBody>
              <a:bodyPr rtlCol="0" anchor="ctr"/>
              <a:lstStyle/>
              <a:p>
                <a:endParaRPr lang="en-GB" sz="2263" baseline="-25000"/>
              </a:p>
            </p:txBody>
          </p:sp>
        </p:grpSp>
      </p:grpSp>
      <p:pic>
        <p:nvPicPr>
          <p:cNvPr id="27" name="Graphic 26">
            <a:extLst>
              <a:ext uri="{FF2B5EF4-FFF2-40B4-BE49-F238E27FC236}">
                <a16:creationId xmlns:a16="http://schemas.microsoft.com/office/drawing/2014/main" id="{E0D4A6EB-8950-487D-824A-571660565731}"/>
              </a:ext>
            </a:extLst>
          </p:cNvPr>
          <p:cNvPicPr>
            <a:picLocks noChangeAspect="1"/>
          </p:cNvPicPr>
          <p:nvPr userDrawn="1"/>
        </p:nvPicPr>
        <p:blipFill>
          <a:blip r:embed="rId8" cstate="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2284064" y="7021100"/>
            <a:ext cx="680775" cy="252000"/>
          </a:xfrm>
          <a:prstGeom prst="rect">
            <a:avLst/>
          </a:prstGeom>
        </p:spPr>
      </p:pic>
      <p:sp>
        <p:nvSpPr>
          <p:cNvPr id="2" name="Rectangle 1">
            <a:hlinkClick r:id="rId10"/>
            <a:extLst>
              <a:ext uri="{FF2B5EF4-FFF2-40B4-BE49-F238E27FC236}">
                <a16:creationId xmlns:a16="http://schemas.microsoft.com/office/drawing/2014/main" id="{7F55D9AD-665F-BC67-9FA5-4383CB08D984}"/>
              </a:ext>
            </a:extLst>
          </p:cNvPr>
          <p:cNvSpPr/>
          <p:nvPr userDrawn="1"/>
        </p:nvSpPr>
        <p:spPr>
          <a:xfrm>
            <a:off x="1856509" y="3454400"/>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7"/>
            <a:extLst>
              <a:ext uri="{FF2B5EF4-FFF2-40B4-BE49-F238E27FC236}">
                <a16:creationId xmlns:a16="http://schemas.microsoft.com/office/drawing/2014/main" id="{A477E8E7-0D85-8D51-DBEA-2EF80342AC25}"/>
              </a:ext>
            </a:extLst>
          </p:cNvPr>
          <p:cNvSpPr/>
          <p:nvPr userDrawn="1"/>
        </p:nvSpPr>
        <p:spPr>
          <a:xfrm>
            <a:off x="3934690"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6"/>
            <a:extLst>
              <a:ext uri="{FF2B5EF4-FFF2-40B4-BE49-F238E27FC236}">
                <a16:creationId xmlns:a16="http://schemas.microsoft.com/office/drawing/2014/main" id="{F96862DA-49CA-4E77-0673-23EAC27504DA}"/>
              </a:ext>
            </a:extLst>
          </p:cNvPr>
          <p:cNvSpPr/>
          <p:nvPr userDrawn="1"/>
        </p:nvSpPr>
        <p:spPr>
          <a:xfrm>
            <a:off x="5846617" y="3694544"/>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11"/>
            <a:extLst>
              <a:ext uri="{FF2B5EF4-FFF2-40B4-BE49-F238E27FC236}">
                <a16:creationId xmlns:a16="http://schemas.microsoft.com/office/drawing/2014/main" id="{8925D75D-907F-0C3C-E535-73D510C7E570}"/>
              </a:ext>
            </a:extLst>
          </p:cNvPr>
          <p:cNvSpPr/>
          <p:nvPr userDrawn="1"/>
        </p:nvSpPr>
        <p:spPr>
          <a:xfrm>
            <a:off x="7855526"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12"/>
            <a:extLst>
              <a:ext uri="{FF2B5EF4-FFF2-40B4-BE49-F238E27FC236}">
                <a16:creationId xmlns:a16="http://schemas.microsoft.com/office/drawing/2014/main" id="{0A4E6A29-8C34-7D35-C88E-125F9B6930BE}"/>
              </a:ext>
            </a:extLst>
          </p:cNvPr>
          <p:cNvSpPr/>
          <p:nvPr userDrawn="1"/>
        </p:nvSpPr>
        <p:spPr>
          <a:xfrm>
            <a:off x="9993744"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12743134"/>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Back Cover">
    <p:bg>
      <p:bgPr>
        <a:solidFill>
          <a:schemeClr val="accent1"/>
        </a:solidFill>
        <a:effectLst/>
      </p:bgPr>
    </p:bg>
    <p:spTree>
      <p:nvGrpSpPr>
        <p:cNvPr id="1" name=""/>
        <p:cNvGrpSpPr/>
        <p:nvPr/>
      </p:nvGrpSpPr>
      <p:grpSpPr>
        <a:xfrm>
          <a:off x="0" y="0"/>
          <a:ext cx="0" cy="0"/>
          <a:chOff x="0" y="0"/>
          <a:chExt cx="0" cy="0"/>
        </a:xfrm>
      </p:grpSpPr>
      <p:sp>
        <p:nvSpPr>
          <p:cNvPr id="25" name="TextBox 24">
            <a:hlinkClick r:id="rId2"/>
            <a:extLst>
              <a:ext uri="{FF2B5EF4-FFF2-40B4-BE49-F238E27FC236}">
                <a16:creationId xmlns:a16="http://schemas.microsoft.com/office/drawing/2014/main" id="{9418DAF2-9A83-4D04-85F4-066CDC603180}"/>
              </a:ext>
            </a:extLst>
          </p:cNvPr>
          <p:cNvSpPr txBox="1"/>
          <p:nvPr userDrawn="1"/>
        </p:nvSpPr>
        <p:spPr>
          <a:xfrm>
            <a:off x="4920753" y="6306905"/>
            <a:ext cx="3620273" cy="401777"/>
          </a:xfrm>
          <a:prstGeom prst="rect">
            <a:avLst/>
          </a:prstGeom>
          <a:noFill/>
        </p:spPr>
        <p:txBody>
          <a:bodyPr wrap="square" lIns="0" rIns="0" rtlCol="0">
            <a:spAutoFit/>
          </a:bodyPr>
          <a:lstStyle/>
          <a:p>
            <a:pPr algn="ctr"/>
            <a:r>
              <a:rPr lang="en-GB" sz="2011">
                <a:solidFill>
                  <a:schemeClr val="bg1"/>
                </a:solidFill>
                <a:latin typeface="+mn-lt"/>
              </a:rPr>
              <a:t>www.rskgroup.com</a:t>
            </a:r>
          </a:p>
        </p:txBody>
      </p:sp>
      <p:grpSp>
        <p:nvGrpSpPr>
          <p:cNvPr id="26" name="Group 25">
            <a:extLst>
              <a:ext uri="{FF2B5EF4-FFF2-40B4-BE49-F238E27FC236}">
                <a16:creationId xmlns:a16="http://schemas.microsoft.com/office/drawing/2014/main" id="{C5D02F33-122A-4FD5-82D2-02E367485956}"/>
              </a:ext>
            </a:extLst>
          </p:cNvPr>
          <p:cNvGrpSpPr/>
          <p:nvPr userDrawn="1"/>
        </p:nvGrpSpPr>
        <p:grpSpPr>
          <a:xfrm>
            <a:off x="10388531" y="4376037"/>
            <a:ext cx="639687" cy="630460"/>
            <a:chOff x="1809957" y="2695003"/>
            <a:chExt cx="311855" cy="311855"/>
          </a:xfrm>
        </p:grpSpPr>
        <p:sp>
          <p:nvSpPr>
            <p:cNvPr id="49" name="Shape 118">
              <a:hlinkClick r:id="rId3"/>
              <a:extLst>
                <a:ext uri="{FF2B5EF4-FFF2-40B4-BE49-F238E27FC236}">
                  <a16:creationId xmlns:a16="http://schemas.microsoft.com/office/drawing/2014/main" id="{40905664-50A3-49E6-BB60-66FB2AB7E5B6}"/>
                </a:ext>
              </a:extLst>
            </p:cNvPr>
            <p:cNvSpPr/>
            <p:nvPr userDrawn="1"/>
          </p:nvSpPr>
          <p:spPr>
            <a:xfrm>
              <a:off x="1809957"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50" name="Shape 119">
              <a:extLst>
                <a:ext uri="{FF2B5EF4-FFF2-40B4-BE49-F238E27FC236}">
                  <a16:creationId xmlns:a16="http://schemas.microsoft.com/office/drawing/2014/main" id="{B40DF7EB-7EED-47A8-9762-882F00870B01}"/>
                </a:ext>
              </a:extLst>
            </p:cNvPr>
            <p:cNvSpPr/>
            <p:nvPr userDrawn="1"/>
          </p:nvSpPr>
          <p:spPr>
            <a:xfrm>
              <a:off x="1906290" y="2798058"/>
              <a:ext cx="132662" cy="105746"/>
            </a:xfrm>
            <a:custGeom>
              <a:avLst/>
              <a:gdLst/>
              <a:ahLst/>
              <a:cxnLst>
                <a:cxn ang="0">
                  <a:pos x="wd2" y="hd2"/>
                </a:cxn>
                <a:cxn ang="5400000">
                  <a:pos x="wd2" y="hd2"/>
                </a:cxn>
                <a:cxn ang="10800000">
                  <a:pos x="wd2" y="hd2"/>
                </a:cxn>
                <a:cxn ang="16200000">
                  <a:pos x="wd2" y="hd2"/>
                </a:cxn>
              </a:cxnLst>
              <a:rect l="0" t="0" r="r" b="b"/>
              <a:pathLst>
                <a:path w="21600" h="21600" extrusionOk="0">
                  <a:moveTo>
                    <a:pt x="19237" y="5082"/>
                  </a:moveTo>
                  <a:cubicBezTo>
                    <a:pt x="19237" y="5506"/>
                    <a:pt x="19237" y="5929"/>
                    <a:pt x="19237" y="5929"/>
                  </a:cubicBezTo>
                  <a:cubicBezTo>
                    <a:pt x="19237" y="13129"/>
                    <a:pt x="14850" y="21600"/>
                    <a:pt x="6750" y="21600"/>
                  </a:cubicBezTo>
                  <a:cubicBezTo>
                    <a:pt x="4388" y="21600"/>
                    <a:pt x="2025" y="20753"/>
                    <a:pt x="0" y="19059"/>
                  </a:cubicBezTo>
                  <a:cubicBezTo>
                    <a:pt x="338" y="19059"/>
                    <a:pt x="675" y="19059"/>
                    <a:pt x="1013" y="19059"/>
                  </a:cubicBezTo>
                  <a:cubicBezTo>
                    <a:pt x="3038" y="19059"/>
                    <a:pt x="5063" y="18212"/>
                    <a:pt x="6413" y="16941"/>
                  </a:cubicBezTo>
                  <a:cubicBezTo>
                    <a:pt x="4725" y="16941"/>
                    <a:pt x="3038" y="15247"/>
                    <a:pt x="2363" y="13129"/>
                  </a:cubicBezTo>
                  <a:cubicBezTo>
                    <a:pt x="2700" y="13129"/>
                    <a:pt x="3038" y="13129"/>
                    <a:pt x="3375" y="13129"/>
                  </a:cubicBezTo>
                  <a:cubicBezTo>
                    <a:pt x="3713" y="13129"/>
                    <a:pt x="4050" y="13129"/>
                    <a:pt x="4388" y="13129"/>
                  </a:cubicBezTo>
                  <a:cubicBezTo>
                    <a:pt x="2363" y="12282"/>
                    <a:pt x="1013" y="10165"/>
                    <a:pt x="1013" y="7624"/>
                  </a:cubicBezTo>
                  <a:cubicBezTo>
                    <a:pt x="1013" y="7624"/>
                    <a:pt x="1013" y="7624"/>
                    <a:pt x="1013" y="7624"/>
                  </a:cubicBezTo>
                  <a:cubicBezTo>
                    <a:pt x="1688" y="8047"/>
                    <a:pt x="2363" y="8047"/>
                    <a:pt x="3038" y="8047"/>
                  </a:cubicBezTo>
                  <a:cubicBezTo>
                    <a:pt x="1688" y="7200"/>
                    <a:pt x="1013" y="5506"/>
                    <a:pt x="1013" y="3812"/>
                  </a:cubicBezTo>
                  <a:cubicBezTo>
                    <a:pt x="1013" y="2541"/>
                    <a:pt x="1350" y="1694"/>
                    <a:pt x="1688" y="847"/>
                  </a:cubicBezTo>
                  <a:cubicBezTo>
                    <a:pt x="3713" y="4235"/>
                    <a:pt x="7088" y="6353"/>
                    <a:pt x="10463" y="6776"/>
                  </a:cubicBezTo>
                  <a:cubicBezTo>
                    <a:pt x="10463" y="6353"/>
                    <a:pt x="10463" y="5929"/>
                    <a:pt x="10463" y="5506"/>
                  </a:cubicBezTo>
                  <a:cubicBezTo>
                    <a:pt x="10463" y="2118"/>
                    <a:pt x="12487" y="0"/>
                    <a:pt x="14850" y="0"/>
                  </a:cubicBezTo>
                  <a:cubicBezTo>
                    <a:pt x="16200" y="0"/>
                    <a:pt x="17212" y="424"/>
                    <a:pt x="18225" y="1694"/>
                  </a:cubicBezTo>
                  <a:cubicBezTo>
                    <a:pt x="18900" y="1271"/>
                    <a:pt x="19912" y="847"/>
                    <a:pt x="20925" y="424"/>
                  </a:cubicBezTo>
                  <a:cubicBezTo>
                    <a:pt x="20587" y="1694"/>
                    <a:pt x="19912" y="2541"/>
                    <a:pt x="18900" y="3388"/>
                  </a:cubicBezTo>
                  <a:cubicBezTo>
                    <a:pt x="19912" y="2965"/>
                    <a:pt x="20587" y="2965"/>
                    <a:pt x="21600" y="2541"/>
                  </a:cubicBezTo>
                  <a:cubicBezTo>
                    <a:pt x="20925" y="3388"/>
                    <a:pt x="20250" y="4659"/>
                    <a:pt x="19237" y="5082"/>
                  </a:cubicBezTo>
                  <a:close/>
                </a:path>
              </a:pathLst>
            </a:custGeom>
            <a:solidFill>
              <a:schemeClr val="bg2"/>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51" name="Group 50">
            <a:extLst>
              <a:ext uri="{FF2B5EF4-FFF2-40B4-BE49-F238E27FC236}">
                <a16:creationId xmlns:a16="http://schemas.microsoft.com/office/drawing/2014/main" id="{0FF45978-D64B-478A-A580-30581DB4F26F}"/>
              </a:ext>
            </a:extLst>
          </p:cNvPr>
          <p:cNvGrpSpPr/>
          <p:nvPr userDrawn="1"/>
        </p:nvGrpSpPr>
        <p:grpSpPr>
          <a:xfrm>
            <a:off x="8408792" y="4376037"/>
            <a:ext cx="639687" cy="630460"/>
            <a:chOff x="1345252" y="2695003"/>
            <a:chExt cx="311855" cy="311855"/>
          </a:xfrm>
        </p:grpSpPr>
        <p:sp>
          <p:nvSpPr>
            <p:cNvPr id="52" name="Shape 120">
              <a:hlinkClick r:id="rId4"/>
              <a:extLst>
                <a:ext uri="{FF2B5EF4-FFF2-40B4-BE49-F238E27FC236}">
                  <a16:creationId xmlns:a16="http://schemas.microsoft.com/office/drawing/2014/main" id="{7EE7A548-8F75-4084-BF4D-4CBFC0D2EF9C}"/>
                </a:ext>
              </a:extLst>
            </p:cNvPr>
            <p:cNvSpPr/>
            <p:nvPr userDrawn="1"/>
          </p:nvSpPr>
          <p:spPr>
            <a:xfrm>
              <a:off x="1345252"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53" name="Shape 121">
              <a:extLst>
                <a:ext uri="{FF2B5EF4-FFF2-40B4-BE49-F238E27FC236}">
                  <a16:creationId xmlns:a16="http://schemas.microsoft.com/office/drawing/2014/main" id="{2AFFE271-5810-48FD-8C4E-1777CEC9123F}"/>
                </a:ext>
              </a:extLst>
            </p:cNvPr>
            <p:cNvSpPr/>
            <p:nvPr userDrawn="1"/>
          </p:nvSpPr>
          <p:spPr>
            <a:xfrm>
              <a:off x="1461738" y="2783759"/>
              <a:ext cx="73060" cy="139392"/>
            </a:xfrm>
            <a:custGeom>
              <a:avLst/>
              <a:gdLst/>
              <a:ahLst/>
              <a:cxnLst>
                <a:cxn ang="0">
                  <a:pos x="wd2" y="hd2"/>
                </a:cxn>
                <a:cxn ang="5400000">
                  <a:pos x="wd2" y="hd2"/>
                </a:cxn>
                <a:cxn ang="10800000">
                  <a:pos x="wd2" y="hd2"/>
                </a:cxn>
                <a:cxn ang="16200000">
                  <a:pos x="wd2" y="hd2"/>
                </a:cxn>
              </a:cxnLst>
              <a:rect l="0" t="0" r="r" b="b"/>
              <a:pathLst>
                <a:path w="21600" h="21600" extrusionOk="0">
                  <a:moveTo>
                    <a:pt x="21600" y="3546"/>
                  </a:moveTo>
                  <a:cubicBezTo>
                    <a:pt x="17897" y="3546"/>
                    <a:pt x="17897" y="3546"/>
                    <a:pt x="17897" y="3546"/>
                  </a:cubicBezTo>
                  <a:cubicBezTo>
                    <a:pt x="14811" y="3546"/>
                    <a:pt x="14194" y="4513"/>
                    <a:pt x="14194" y="5481"/>
                  </a:cubicBezTo>
                  <a:cubicBezTo>
                    <a:pt x="14194" y="8060"/>
                    <a:pt x="14194" y="8060"/>
                    <a:pt x="14194" y="8060"/>
                  </a:cubicBezTo>
                  <a:cubicBezTo>
                    <a:pt x="21600" y="8060"/>
                    <a:pt x="21600" y="8060"/>
                    <a:pt x="21600" y="8060"/>
                  </a:cubicBezTo>
                  <a:cubicBezTo>
                    <a:pt x="20366" y="11928"/>
                    <a:pt x="20366" y="11928"/>
                    <a:pt x="20366" y="11928"/>
                  </a:cubicBezTo>
                  <a:cubicBezTo>
                    <a:pt x="14194" y="11928"/>
                    <a:pt x="14194" y="11928"/>
                    <a:pt x="14194" y="11928"/>
                  </a:cubicBezTo>
                  <a:cubicBezTo>
                    <a:pt x="14194" y="21600"/>
                    <a:pt x="14194" y="21600"/>
                    <a:pt x="14194" y="21600"/>
                  </a:cubicBezTo>
                  <a:cubicBezTo>
                    <a:pt x="6789" y="21600"/>
                    <a:pt x="6789" y="21600"/>
                    <a:pt x="6789" y="21600"/>
                  </a:cubicBezTo>
                  <a:cubicBezTo>
                    <a:pt x="6789" y="11928"/>
                    <a:pt x="6789" y="11928"/>
                    <a:pt x="6789" y="11928"/>
                  </a:cubicBezTo>
                  <a:cubicBezTo>
                    <a:pt x="0" y="11928"/>
                    <a:pt x="0" y="11928"/>
                    <a:pt x="0" y="11928"/>
                  </a:cubicBezTo>
                  <a:cubicBezTo>
                    <a:pt x="0" y="8060"/>
                    <a:pt x="0" y="8060"/>
                    <a:pt x="0" y="8060"/>
                  </a:cubicBezTo>
                  <a:cubicBezTo>
                    <a:pt x="6789" y="8060"/>
                    <a:pt x="6789" y="8060"/>
                    <a:pt x="6789" y="8060"/>
                  </a:cubicBezTo>
                  <a:cubicBezTo>
                    <a:pt x="6789" y="5158"/>
                    <a:pt x="6789" y="5158"/>
                    <a:pt x="6789" y="5158"/>
                  </a:cubicBezTo>
                  <a:cubicBezTo>
                    <a:pt x="6789" y="1934"/>
                    <a:pt x="10491" y="0"/>
                    <a:pt x="16046" y="0"/>
                  </a:cubicBezTo>
                  <a:cubicBezTo>
                    <a:pt x="18514" y="0"/>
                    <a:pt x="20983" y="322"/>
                    <a:pt x="21600" y="322"/>
                  </a:cubicBezTo>
                  <a:lnTo>
                    <a:pt x="21600" y="3546"/>
                  </a:lnTo>
                  <a:close/>
                </a:path>
              </a:pathLst>
            </a:custGeom>
            <a:solidFill>
              <a:schemeClr val="bg2"/>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54" name="Group 53">
            <a:extLst>
              <a:ext uri="{FF2B5EF4-FFF2-40B4-BE49-F238E27FC236}">
                <a16:creationId xmlns:a16="http://schemas.microsoft.com/office/drawing/2014/main" id="{0BDCDB95-34D3-4878-BDCE-A1A6D1375418}"/>
              </a:ext>
            </a:extLst>
          </p:cNvPr>
          <p:cNvGrpSpPr/>
          <p:nvPr userDrawn="1"/>
        </p:nvGrpSpPr>
        <p:grpSpPr>
          <a:xfrm>
            <a:off x="2469579" y="4376037"/>
            <a:ext cx="639687" cy="630460"/>
            <a:chOff x="2739369" y="2695003"/>
            <a:chExt cx="311855" cy="311855"/>
          </a:xfrm>
        </p:grpSpPr>
        <p:sp>
          <p:nvSpPr>
            <p:cNvPr id="55" name="Shape 124">
              <a:hlinkClick r:id="rId5"/>
              <a:extLst>
                <a:ext uri="{FF2B5EF4-FFF2-40B4-BE49-F238E27FC236}">
                  <a16:creationId xmlns:a16="http://schemas.microsoft.com/office/drawing/2014/main" id="{7AD18C34-7FAC-4133-BB1A-FB384F31D913}"/>
                </a:ext>
              </a:extLst>
            </p:cNvPr>
            <p:cNvSpPr/>
            <p:nvPr userDrawn="1"/>
          </p:nvSpPr>
          <p:spPr>
            <a:xfrm>
              <a:off x="2739369" y="2695003"/>
              <a:ext cx="311855" cy="31185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a:p>
          </p:txBody>
        </p:sp>
        <p:sp>
          <p:nvSpPr>
            <p:cNvPr id="56" name="Shape 125">
              <a:extLst>
                <a:ext uri="{FF2B5EF4-FFF2-40B4-BE49-F238E27FC236}">
                  <a16:creationId xmlns:a16="http://schemas.microsoft.com/office/drawing/2014/main" id="{EF1C0900-1F6A-4938-B3C7-DCFC17A0C4DF}"/>
                </a:ext>
              </a:extLst>
            </p:cNvPr>
            <p:cNvSpPr/>
            <p:nvPr userDrawn="1"/>
          </p:nvSpPr>
          <p:spPr>
            <a:xfrm>
              <a:off x="2824748" y="2800059"/>
              <a:ext cx="141097" cy="101744"/>
            </a:xfrm>
            <a:custGeom>
              <a:avLst/>
              <a:gdLst/>
              <a:ahLst/>
              <a:cxnLst>
                <a:cxn ang="0">
                  <a:pos x="wd2" y="hd2"/>
                </a:cxn>
                <a:cxn ang="5400000">
                  <a:pos x="wd2" y="hd2"/>
                </a:cxn>
                <a:cxn ang="10800000">
                  <a:pos x="wd2" y="hd2"/>
                </a:cxn>
                <a:cxn ang="16200000">
                  <a:pos x="wd2" y="hd2"/>
                </a:cxn>
              </a:cxnLst>
              <a:rect l="0" t="0" r="r" b="b"/>
              <a:pathLst>
                <a:path w="21600" h="21600" extrusionOk="0">
                  <a:moveTo>
                    <a:pt x="21282" y="18073"/>
                  </a:moveTo>
                  <a:cubicBezTo>
                    <a:pt x="20965" y="19837"/>
                    <a:pt x="20012" y="21159"/>
                    <a:pt x="18741" y="21159"/>
                  </a:cubicBezTo>
                  <a:cubicBezTo>
                    <a:pt x="16200" y="21600"/>
                    <a:pt x="13341" y="21600"/>
                    <a:pt x="10800" y="21600"/>
                  </a:cubicBezTo>
                  <a:cubicBezTo>
                    <a:pt x="7941" y="21600"/>
                    <a:pt x="5400" y="21600"/>
                    <a:pt x="2541" y="21159"/>
                  </a:cubicBezTo>
                  <a:cubicBezTo>
                    <a:pt x="1588" y="21159"/>
                    <a:pt x="635" y="19837"/>
                    <a:pt x="318" y="18073"/>
                  </a:cubicBezTo>
                  <a:cubicBezTo>
                    <a:pt x="0" y="15869"/>
                    <a:pt x="0" y="13224"/>
                    <a:pt x="0" y="11020"/>
                  </a:cubicBezTo>
                  <a:cubicBezTo>
                    <a:pt x="0" y="8376"/>
                    <a:pt x="0" y="6171"/>
                    <a:pt x="318" y="3527"/>
                  </a:cubicBezTo>
                  <a:cubicBezTo>
                    <a:pt x="635" y="2204"/>
                    <a:pt x="1588" y="882"/>
                    <a:pt x="2541" y="441"/>
                  </a:cubicBezTo>
                  <a:cubicBezTo>
                    <a:pt x="5400" y="0"/>
                    <a:pt x="7941" y="0"/>
                    <a:pt x="10800" y="0"/>
                  </a:cubicBezTo>
                  <a:cubicBezTo>
                    <a:pt x="13341" y="0"/>
                    <a:pt x="16200" y="0"/>
                    <a:pt x="18741" y="441"/>
                  </a:cubicBezTo>
                  <a:cubicBezTo>
                    <a:pt x="20012" y="882"/>
                    <a:pt x="20965" y="2204"/>
                    <a:pt x="21282" y="3527"/>
                  </a:cubicBezTo>
                  <a:cubicBezTo>
                    <a:pt x="21600" y="6171"/>
                    <a:pt x="21600" y="8376"/>
                    <a:pt x="21600" y="11020"/>
                  </a:cubicBezTo>
                  <a:cubicBezTo>
                    <a:pt x="21600" y="13224"/>
                    <a:pt x="21600" y="15869"/>
                    <a:pt x="21282" y="18073"/>
                  </a:cubicBezTo>
                  <a:close/>
                  <a:moveTo>
                    <a:pt x="14929" y="10139"/>
                  </a:moveTo>
                  <a:cubicBezTo>
                    <a:pt x="8894" y="4849"/>
                    <a:pt x="8894" y="4849"/>
                    <a:pt x="8894" y="4849"/>
                  </a:cubicBezTo>
                  <a:cubicBezTo>
                    <a:pt x="8576" y="4408"/>
                    <a:pt x="8259" y="4408"/>
                    <a:pt x="7941" y="4408"/>
                  </a:cubicBezTo>
                  <a:cubicBezTo>
                    <a:pt x="7941" y="4849"/>
                    <a:pt x="7624" y="5290"/>
                    <a:pt x="7624" y="5731"/>
                  </a:cubicBezTo>
                  <a:cubicBezTo>
                    <a:pt x="7624" y="16310"/>
                    <a:pt x="7624" y="16310"/>
                    <a:pt x="7624" y="16310"/>
                  </a:cubicBezTo>
                  <a:cubicBezTo>
                    <a:pt x="7624" y="16751"/>
                    <a:pt x="7941" y="17192"/>
                    <a:pt x="7941" y="17192"/>
                  </a:cubicBezTo>
                  <a:cubicBezTo>
                    <a:pt x="8259" y="17192"/>
                    <a:pt x="8259" y="17192"/>
                    <a:pt x="8259" y="17192"/>
                  </a:cubicBezTo>
                  <a:cubicBezTo>
                    <a:pt x="8576" y="17192"/>
                    <a:pt x="8576" y="17192"/>
                    <a:pt x="8894" y="17192"/>
                  </a:cubicBezTo>
                  <a:cubicBezTo>
                    <a:pt x="14929" y="11902"/>
                    <a:pt x="14929" y="11902"/>
                    <a:pt x="14929" y="11902"/>
                  </a:cubicBezTo>
                  <a:cubicBezTo>
                    <a:pt x="15247" y="11461"/>
                    <a:pt x="15247" y="11461"/>
                    <a:pt x="15247" y="11020"/>
                  </a:cubicBezTo>
                  <a:cubicBezTo>
                    <a:pt x="15247" y="10580"/>
                    <a:pt x="15247" y="10139"/>
                    <a:pt x="14929" y="10139"/>
                  </a:cubicBezTo>
                  <a:close/>
                </a:path>
              </a:pathLst>
            </a:custGeom>
            <a:solidFill>
              <a:schemeClr val="bg2"/>
            </a:solidFill>
            <a:ln w="12700" cap="flat">
              <a:noFill/>
              <a:miter lim="400000"/>
            </a:ln>
            <a:effectLst/>
          </p:spPr>
          <p:txBody>
            <a:bodyPr wrap="square" lIns="45719" tIns="45719" rIns="45719" bIns="45719" numCol="1" anchor="t">
              <a:noAutofit/>
            </a:bodyPr>
            <a:lstStyle/>
            <a:p>
              <a:pPr defTabSz="391026">
                <a:defRPr sz="2400" baseline="0">
                  <a:solidFill>
                    <a:srgbClr val="000000"/>
                  </a:solidFill>
                  <a:latin typeface="Calibri"/>
                  <a:ea typeface="Calibri"/>
                  <a:cs typeface="Calibri"/>
                  <a:sym typeface="Calibri"/>
                </a:defRPr>
              </a:pPr>
              <a:endParaRPr sz="2053"/>
            </a:p>
          </p:txBody>
        </p:sp>
      </p:grpSp>
      <p:grpSp>
        <p:nvGrpSpPr>
          <p:cNvPr id="57" name="Group 56">
            <a:extLst>
              <a:ext uri="{FF2B5EF4-FFF2-40B4-BE49-F238E27FC236}">
                <a16:creationId xmlns:a16="http://schemas.microsoft.com/office/drawing/2014/main" id="{3A66F411-8F4F-4F65-B4E7-33FB62B24A5E}"/>
              </a:ext>
            </a:extLst>
          </p:cNvPr>
          <p:cNvGrpSpPr/>
          <p:nvPr userDrawn="1"/>
        </p:nvGrpSpPr>
        <p:grpSpPr>
          <a:xfrm>
            <a:off x="6429054" y="4376037"/>
            <a:ext cx="639687" cy="630460"/>
            <a:chOff x="3827463" y="1766888"/>
            <a:chExt cx="4533900" cy="4533900"/>
          </a:xfrm>
        </p:grpSpPr>
        <p:sp>
          <p:nvSpPr>
            <p:cNvPr id="58" name="Oval 5">
              <a:hlinkClick r:id="rId6"/>
              <a:extLst>
                <a:ext uri="{FF2B5EF4-FFF2-40B4-BE49-F238E27FC236}">
                  <a16:creationId xmlns:a16="http://schemas.microsoft.com/office/drawing/2014/main" id="{12FD52E0-79E9-4CCB-887D-74A405C7028F}"/>
                </a:ext>
              </a:extLst>
            </p:cNvPr>
            <p:cNvSpPr>
              <a:spLocks noChangeArrowheads="1"/>
            </p:cNvSpPr>
            <p:nvPr userDrawn="1"/>
          </p:nvSpPr>
          <p:spPr bwMode="auto">
            <a:xfrm>
              <a:off x="3827463" y="1766888"/>
              <a:ext cx="4533900" cy="4533900"/>
            </a:xfrm>
            <a:prstGeom prst="ellipse">
              <a:avLst/>
            </a:prstGeom>
            <a:solidFill>
              <a:schemeClr val="bg1"/>
            </a:solidFill>
            <a:ln w="12700" cap="flat">
              <a:noFill/>
              <a:miter lim="400000"/>
            </a:ln>
            <a:effectLst/>
          </p:spPr>
          <p:txBody>
            <a:bodyPr wrap="square" lIns="50800" tIns="50800" rIns="50800" bIns="50800" numCol="1" anchor="ctr">
              <a:noAutofit/>
            </a:bodyPr>
            <a:lstStyle/>
            <a:p>
              <a:pPr lvl="0" algn="ctr"/>
              <a:endParaRPr lang="en-GB" sz="2736" baseline="0">
                <a:solidFill>
                  <a:srgbClr val="FFFFFF"/>
                </a:solidFill>
                <a:latin typeface="Helvetica Light"/>
                <a:ea typeface="Helvetica Light"/>
                <a:cs typeface="Helvetica Light"/>
              </a:endParaRPr>
            </a:p>
          </p:txBody>
        </p:sp>
        <p:grpSp>
          <p:nvGrpSpPr>
            <p:cNvPr id="59" name="Group 58">
              <a:extLst>
                <a:ext uri="{FF2B5EF4-FFF2-40B4-BE49-F238E27FC236}">
                  <a16:creationId xmlns:a16="http://schemas.microsoft.com/office/drawing/2014/main" id="{2065FB7E-D578-4D56-9A8E-420A8E96B45C}"/>
                </a:ext>
              </a:extLst>
            </p:cNvPr>
            <p:cNvGrpSpPr/>
            <p:nvPr userDrawn="1"/>
          </p:nvGrpSpPr>
          <p:grpSpPr>
            <a:xfrm>
              <a:off x="4972051" y="2768601"/>
              <a:ext cx="2397125" cy="2395537"/>
              <a:chOff x="4972051" y="2768601"/>
              <a:chExt cx="2397125" cy="2395537"/>
            </a:xfrm>
            <a:solidFill>
              <a:schemeClr val="tx1"/>
            </a:solidFill>
          </p:grpSpPr>
          <p:sp>
            <p:nvSpPr>
              <p:cNvPr id="60" name="Rectangle 6">
                <a:extLst>
                  <a:ext uri="{FF2B5EF4-FFF2-40B4-BE49-F238E27FC236}">
                    <a16:creationId xmlns:a16="http://schemas.microsoft.com/office/drawing/2014/main" id="{80CD7070-009B-454C-A2F0-35AFAEFE251F}"/>
                  </a:ext>
                </a:extLst>
              </p:cNvPr>
              <p:cNvSpPr>
                <a:spLocks noChangeArrowheads="1"/>
              </p:cNvSpPr>
              <p:nvPr userDrawn="1"/>
            </p:nvSpPr>
            <p:spPr bwMode="auto">
              <a:xfrm>
                <a:off x="5019676" y="3570288"/>
                <a:ext cx="496888" cy="15938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sp>
            <p:nvSpPr>
              <p:cNvPr id="61" name="Oval 7">
                <a:extLst>
                  <a:ext uri="{FF2B5EF4-FFF2-40B4-BE49-F238E27FC236}">
                    <a16:creationId xmlns:a16="http://schemas.microsoft.com/office/drawing/2014/main" id="{04A85254-C23C-40D7-9BC6-9BAE9F0E9EBE}"/>
                  </a:ext>
                </a:extLst>
              </p:cNvPr>
              <p:cNvSpPr>
                <a:spLocks noChangeArrowheads="1"/>
              </p:cNvSpPr>
              <p:nvPr userDrawn="1"/>
            </p:nvSpPr>
            <p:spPr bwMode="auto">
              <a:xfrm>
                <a:off x="4972051" y="2768601"/>
                <a:ext cx="592138" cy="592138"/>
              </a:xfrm>
              <a:prstGeom prst="ellipse">
                <a:avLst/>
              </a:pr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sp>
            <p:nvSpPr>
              <p:cNvPr id="62" name="Freeform 8">
                <a:extLst>
                  <a:ext uri="{FF2B5EF4-FFF2-40B4-BE49-F238E27FC236}">
                    <a16:creationId xmlns:a16="http://schemas.microsoft.com/office/drawing/2014/main" id="{2C19821E-1CD9-4365-B6AC-878D1CD2BAFB}"/>
                  </a:ext>
                </a:extLst>
              </p:cNvPr>
              <p:cNvSpPr>
                <a:spLocks/>
              </p:cNvSpPr>
              <p:nvPr userDrawn="1"/>
            </p:nvSpPr>
            <p:spPr bwMode="auto">
              <a:xfrm>
                <a:off x="5832476" y="3522663"/>
                <a:ext cx="1536700" cy="1641475"/>
              </a:xfrm>
              <a:custGeom>
                <a:avLst/>
                <a:gdLst>
                  <a:gd name="T0" fmla="*/ 50 w 161"/>
                  <a:gd name="T1" fmla="*/ 85 h 172"/>
                  <a:gd name="T2" fmla="*/ 82 w 161"/>
                  <a:gd name="T3" fmla="*/ 47 h 172"/>
                  <a:gd name="T4" fmla="*/ 110 w 161"/>
                  <a:gd name="T5" fmla="*/ 85 h 172"/>
                  <a:gd name="T6" fmla="*/ 110 w 161"/>
                  <a:gd name="T7" fmla="*/ 172 h 172"/>
                  <a:gd name="T8" fmla="*/ 161 w 161"/>
                  <a:gd name="T9" fmla="*/ 172 h 172"/>
                  <a:gd name="T10" fmla="*/ 161 w 161"/>
                  <a:gd name="T11" fmla="*/ 66 h 172"/>
                  <a:gd name="T12" fmla="*/ 100 w 161"/>
                  <a:gd name="T13" fmla="*/ 0 h 172"/>
                  <a:gd name="T14" fmla="*/ 50 w 161"/>
                  <a:gd name="T15" fmla="*/ 28 h 172"/>
                  <a:gd name="T16" fmla="*/ 50 w 161"/>
                  <a:gd name="T17" fmla="*/ 5 h 172"/>
                  <a:gd name="T18" fmla="*/ 0 w 161"/>
                  <a:gd name="T19" fmla="*/ 5 h 172"/>
                  <a:gd name="T20" fmla="*/ 0 w 161"/>
                  <a:gd name="T21" fmla="*/ 172 h 172"/>
                  <a:gd name="T22" fmla="*/ 50 w 161"/>
                  <a:gd name="T23" fmla="*/ 172 h 172"/>
                  <a:gd name="T24" fmla="*/ 50 w 161"/>
                  <a:gd name="T25" fmla="*/ 85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72">
                    <a:moveTo>
                      <a:pt x="50" y="85"/>
                    </a:moveTo>
                    <a:cubicBezTo>
                      <a:pt x="50" y="61"/>
                      <a:pt x="61" y="47"/>
                      <a:pt x="82" y="47"/>
                    </a:cubicBezTo>
                    <a:cubicBezTo>
                      <a:pt x="101" y="47"/>
                      <a:pt x="110" y="60"/>
                      <a:pt x="110" y="85"/>
                    </a:cubicBezTo>
                    <a:cubicBezTo>
                      <a:pt x="110" y="109"/>
                      <a:pt x="110" y="172"/>
                      <a:pt x="110" y="172"/>
                    </a:cubicBezTo>
                    <a:cubicBezTo>
                      <a:pt x="161" y="172"/>
                      <a:pt x="161" y="172"/>
                      <a:pt x="161" y="172"/>
                    </a:cubicBezTo>
                    <a:cubicBezTo>
                      <a:pt x="161" y="172"/>
                      <a:pt x="161" y="111"/>
                      <a:pt x="161" y="66"/>
                    </a:cubicBezTo>
                    <a:cubicBezTo>
                      <a:pt x="161" y="22"/>
                      <a:pt x="136" y="0"/>
                      <a:pt x="100" y="0"/>
                    </a:cubicBezTo>
                    <a:cubicBezTo>
                      <a:pt x="65" y="0"/>
                      <a:pt x="50" y="28"/>
                      <a:pt x="50" y="28"/>
                    </a:cubicBezTo>
                    <a:cubicBezTo>
                      <a:pt x="50" y="5"/>
                      <a:pt x="50" y="5"/>
                      <a:pt x="50" y="5"/>
                    </a:cubicBezTo>
                    <a:cubicBezTo>
                      <a:pt x="0" y="5"/>
                      <a:pt x="0" y="5"/>
                      <a:pt x="0" y="5"/>
                    </a:cubicBezTo>
                    <a:cubicBezTo>
                      <a:pt x="0" y="172"/>
                      <a:pt x="0" y="172"/>
                      <a:pt x="0" y="172"/>
                    </a:cubicBezTo>
                    <a:cubicBezTo>
                      <a:pt x="50" y="172"/>
                      <a:pt x="50" y="172"/>
                      <a:pt x="50" y="172"/>
                    </a:cubicBezTo>
                    <a:cubicBezTo>
                      <a:pt x="50" y="172"/>
                      <a:pt x="50" y="110"/>
                      <a:pt x="50" y="85"/>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53"/>
              </a:p>
            </p:txBody>
          </p:sp>
        </p:grpSp>
      </p:grpSp>
      <p:grpSp>
        <p:nvGrpSpPr>
          <p:cNvPr id="63" name="Group 62">
            <a:extLst>
              <a:ext uri="{FF2B5EF4-FFF2-40B4-BE49-F238E27FC236}">
                <a16:creationId xmlns:a16="http://schemas.microsoft.com/office/drawing/2014/main" id="{55E9EDB6-A913-4A21-ADDC-B056199FD19E}"/>
              </a:ext>
            </a:extLst>
          </p:cNvPr>
          <p:cNvGrpSpPr/>
          <p:nvPr userDrawn="1"/>
        </p:nvGrpSpPr>
        <p:grpSpPr>
          <a:xfrm>
            <a:off x="4449317" y="4376037"/>
            <a:ext cx="639687" cy="630460"/>
            <a:chOff x="508682" y="3548895"/>
            <a:chExt cx="630181" cy="630195"/>
          </a:xfrm>
        </p:grpSpPr>
        <p:sp>
          <p:nvSpPr>
            <p:cNvPr id="64" name="Shape 124">
              <a:hlinkClick r:id="rId7"/>
              <a:extLst>
                <a:ext uri="{FF2B5EF4-FFF2-40B4-BE49-F238E27FC236}">
                  <a16:creationId xmlns:a16="http://schemas.microsoft.com/office/drawing/2014/main" id="{7037D025-D40F-47D4-A257-AF7BABED9654}"/>
                </a:ext>
              </a:extLst>
            </p:cNvPr>
            <p:cNvSpPr/>
            <p:nvPr userDrawn="1"/>
          </p:nvSpPr>
          <p:spPr>
            <a:xfrm>
              <a:off x="508682" y="3548895"/>
              <a:ext cx="630181" cy="630195"/>
            </a:xfrm>
            <a:prstGeom prst="ellipse">
              <a:avLst/>
            </a:prstGeom>
            <a:solidFill>
              <a:schemeClr val="bg1"/>
            </a:solidFill>
            <a:ln w="12700" cap="flat">
              <a:noFill/>
              <a:miter lim="400000"/>
            </a:ln>
            <a:effectLst/>
          </p:spPr>
          <p:txBody>
            <a:bodyPr wrap="square" lIns="50800" tIns="50800" rIns="50800" bIns="50800" numCol="1" anchor="ctr">
              <a:noAutofit/>
            </a:bodyPr>
            <a:lstStyle/>
            <a:p>
              <a:pPr algn="ctr">
                <a:defRPr sz="3200" baseline="0">
                  <a:solidFill>
                    <a:srgbClr val="FFFFFF"/>
                  </a:solidFill>
                  <a:latin typeface="Helvetica Light"/>
                  <a:ea typeface="Helvetica Light"/>
                  <a:cs typeface="Helvetica Light"/>
                  <a:sym typeface="Helvetica Light"/>
                </a:defRPr>
              </a:pPr>
              <a:endParaRPr sz="2736" baseline="-25000"/>
            </a:p>
          </p:txBody>
        </p:sp>
        <p:grpSp>
          <p:nvGrpSpPr>
            <p:cNvPr id="65" name="Graphic 1">
              <a:extLst>
                <a:ext uri="{FF2B5EF4-FFF2-40B4-BE49-F238E27FC236}">
                  <a16:creationId xmlns:a16="http://schemas.microsoft.com/office/drawing/2014/main" id="{9DAEFE1F-FDC2-4E43-84AF-3CB1682668EF}"/>
                </a:ext>
              </a:extLst>
            </p:cNvPr>
            <p:cNvGrpSpPr/>
            <p:nvPr/>
          </p:nvGrpSpPr>
          <p:grpSpPr>
            <a:xfrm>
              <a:off x="690913" y="3724447"/>
              <a:ext cx="265507" cy="264670"/>
              <a:chOff x="1138863" y="4681410"/>
              <a:chExt cx="458528" cy="457081"/>
            </a:xfrm>
          </p:grpSpPr>
          <p:sp>
            <p:nvSpPr>
              <p:cNvPr id="66" name="Freeform: Shape 65">
                <a:extLst>
                  <a:ext uri="{FF2B5EF4-FFF2-40B4-BE49-F238E27FC236}">
                    <a16:creationId xmlns:a16="http://schemas.microsoft.com/office/drawing/2014/main" id="{26CD199F-9DEB-4611-A547-BAAF5D671EB3}"/>
                  </a:ext>
                </a:extLst>
              </p:cNvPr>
              <p:cNvSpPr/>
              <p:nvPr/>
            </p:nvSpPr>
            <p:spPr>
              <a:xfrm>
                <a:off x="1138863" y="4681410"/>
                <a:ext cx="458528" cy="457081"/>
              </a:xfrm>
              <a:custGeom>
                <a:avLst/>
                <a:gdLst>
                  <a:gd name="connsiteX0" fmla="*/ 224626 w 458528"/>
                  <a:gd name="connsiteY0" fmla="*/ 76 h 457081"/>
                  <a:gd name="connsiteX1" fmla="*/ 274590 w 458528"/>
                  <a:gd name="connsiteY1" fmla="*/ 126 h 457081"/>
                  <a:gd name="connsiteX2" fmla="*/ 325179 w 458528"/>
                  <a:gd name="connsiteY2" fmla="*/ 1651 h 457081"/>
                  <a:gd name="connsiteX3" fmla="*/ 356713 w 458528"/>
                  <a:gd name="connsiteY3" fmla="*/ 5402 h 457081"/>
                  <a:gd name="connsiteX4" fmla="*/ 419880 w 458528"/>
                  <a:gd name="connsiteY4" fmla="*/ 38836 h 457081"/>
                  <a:gd name="connsiteX5" fmla="*/ 453714 w 458528"/>
                  <a:gd name="connsiteY5" fmla="*/ 106230 h 457081"/>
                  <a:gd name="connsiteX6" fmla="*/ 457891 w 458528"/>
                  <a:gd name="connsiteY6" fmla="*/ 162821 h 457081"/>
                  <a:gd name="connsiteX7" fmla="*/ 458516 w 458528"/>
                  <a:gd name="connsiteY7" fmla="*/ 274051 h 457081"/>
                  <a:gd name="connsiteX8" fmla="*/ 457040 w 458528"/>
                  <a:gd name="connsiteY8" fmla="*/ 329116 h 457081"/>
                  <a:gd name="connsiteX9" fmla="*/ 443712 w 458528"/>
                  <a:gd name="connsiteY9" fmla="*/ 385707 h 457081"/>
                  <a:gd name="connsiteX10" fmla="*/ 413303 w 458528"/>
                  <a:gd name="connsiteY10" fmla="*/ 425268 h 457081"/>
                  <a:gd name="connsiteX11" fmla="*/ 369841 w 458528"/>
                  <a:gd name="connsiteY11" fmla="*/ 448424 h 457081"/>
                  <a:gd name="connsiteX12" fmla="*/ 326379 w 458528"/>
                  <a:gd name="connsiteY12" fmla="*/ 455351 h 457081"/>
                  <a:gd name="connsiteX13" fmla="*/ 210397 w 458528"/>
                  <a:gd name="connsiteY13" fmla="*/ 457077 h 457081"/>
                  <a:gd name="connsiteX14" fmla="*/ 165910 w 458528"/>
                  <a:gd name="connsiteY14" fmla="*/ 456802 h 457081"/>
                  <a:gd name="connsiteX15" fmla="*/ 132051 w 458528"/>
                  <a:gd name="connsiteY15" fmla="*/ 455776 h 457081"/>
                  <a:gd name="connsiteX16" fmla="*/ 71434 w 458528"/>
                  <a:gd name="connsiteY16" fmla="*/ 441872 h 457081"/>
                  <a:gd name="connsiteX17" fmla="*/ 23846 w 458528"/>
                  <a:gd name="connsiteY17" fmla="*/ 400336 h 457081"/>
                  <a:gd name="connsiteX18" fmla="*/ 5241 w 458528"/>
                  <a:gd name="connsiteY18" fmla="*/ 352498 h 457081"/>
                  <a:gd name="connsiteX19" fmla="*/ 1640 w 458528"/>
                  <a:gd name="connsiteY19" fmla="*/ 316088 h 457081"/>
                  <a:gd name="connsiteX20" fmla="*/ 290 w 458528"/>
                  <a:gd name="connsiteY20" fmla="*/ 239442 h 457081"/>
                  <a:gd name="connsiteX21" fmla="*/ 140 w 458528"/>
                  <a:gd name="connsiteY21" fmla="*/ 173373 h 457081"/>
                  <a:gd name="connsiteX22" fmla="*/ 2090 w 458528"/>
                  <a:gd name="connsiteY22" fmla="*/ 121409 h 457081"/>
                  <a:gd name="connsiteX23" fmla="*/ 19645 w 458528"/>
                  <a:gd name="connsiteY23" fmla="*/ 62268 h 457081"/>
                  <a:gd name="connsiteX24" fmla="*/ 72434 w 458528"/>
                  <a:gd name="connsiteY24" fmla="*/ 14755 h 457081"/>
                  <a:gd name="connsiteX25" fmla="*/ 122348 w 458528"/>
                  <a:gd name="connsiteY25" fmla="*/ 2501 h 457081"/>
                  <a:gd name="connsiteX26" fmla="*/ 174313 w 458528"/>
                  <a:gd name="connsiteY26" fmla="*/ 476 h 457081"/>
                  <a:gd name="connsiteX27" fmla="*/ 224601 w 458528"/>
                  <a:gd name="connsiteY27" fmla="*/ 401 h 457081"/>
                  <a:gd name="connsiteX28" fmla="*/ 224626 w 458528"/>
                  <a:gd name="connsiteY28" fmla="*/ 76 h 457081"/>
                  <a:gd name="connsiteX29" fmla="*/ 42151 w 458528"/>
                  <a:gd name="connsiteY29" fmla="*/ 229914 h 457081"/>
                  <a:gd name="connsiteX30" fmla="*/ 42426 w 458528"/>
                  <a:gd name="connsiteY30" fmla="*/ 229914 h 457081"/>
                  <a:gd name="connsiteX31" fmla="*/ 42476 w 458528"/>
                  <a:gd name="connsiteY31" fmla="*/ 275102 h 457081"/>
                  <a:gd name="connsiteX32" fmla="*/ 43727 w 458528"/>
                  <a:gd name="connsiteY32" fmla="*/ 320264 h 457081"/>
                  <a:gd name="connsiteX33" fmla="*/ 50829 w 458528"/>
                  <a:gd name="connsiteY33" fmla="*/ 361225 h 457081"/>
                  <a:gd name="connsiteX34" fmla="*/ 76961 w 458528"/>
                  <a:gd name="connsiteY34" fmla="*/ 396810 h 457081"/>
                  <a:gd name="connsiteX35" fmla="*/ 114296 w 458528"/>
                  <a:gd name="connsiteY35" fmla="*/ 412064 h 457081"/>
                  <a:gd name="connsiteX36" fmla="*/ 155182 w 458528"/>
                  <a:gd name="connsiteY36" fmla="*/ 415340 h 457081"/>
                  <a:gd name="connsiteX37" fmla="*/ 190417 w 458528"/>
                  <a:gd name="connsiteY37" fmla="*/ 415715 h 457081"/>
                  <a:gd name="connsiteX38" fmla="*/ 249608 w 458528"/>
                  <a:gd name="connsiteY38" fmla="*/ 415565 h 457081"/>
                  <a:gd name="connsiteX39" fmla="*/ 322478 w 458528"/>
                  <a:gd name="connsiteY39" fmla="*/ 414190 h 457081"/>
                  <a:gd name="connsiteX40" fmla="*/ 353612 w 458528"/>
                  <a:gd name="connsiteY40" fmla="*/ 409989 h 457081"/>
                  <a:gd name="connsiteX41" fmla="*/ 394773 w 458528"/>
                  <a:gd name="connsiteY41" fmla="*/ 385632 h 457081"/>
                  <a:gd name="connsiteX42" fmla="*/ 413378 w 458528"/>
                  <a:gd name="connsiteY42" fmla="*/ 345096 h 457081"/>
                  <a:gd name="connsiteX43" fmla="*/ 416554 w 458528"/>
                  <a:gd name="connsiteY43" fmla="*/ 305910 h 457081"/>
                  <a:gd name="connsiteX44" fmla="*/ 417129 w 458528"/>
                  <a:gd name="connsiteY44" fmla="*/ 239517 h 457081"/>
                  <a:gd name="connsiteX45" fmla="*/ 416654 w 458528"/>
                  <a:gd name="connsiteY45" fmla="*/ 177575 h 457081"/>
                  <a:gd name="connsiteX46" fmla="*/ 414504 w 458528"/>
                  <a:gd name="connsiteY46" fmla="*/ 126311 h 457081"/>
                  <a:gd name="connsiteX47" fmla="*/ 406702 w 458528"/>
                  <a:gd name="connsiteY47" fmla="*/ 92451 h 457081"/>
                  <a:gd name="connsiteX48" fmla="*/ 375093 w 458528"/>
                  <a:gd name="connsiteY48" fmla="*/ 56241 h 457081"/>
                  <a:gd name="connsiteX49" fmla="*/ 345610 w 458528"/>
                  <a:gd name="connsiteY49" fmla="*/ 45713 h 457081"/>
                  <a:gd name="connsiteX50" fmla="*/ 309875 w 458528"/>
                  <a:gd name="connsiteY50" fmla="*/ 42562 h 457081"/>
                  <a:gd name="connsiteX51" fmla="*/ 244532 w 458528"/>
                  <a:gd name="connsiteY51" fmla="*/ 41787 h 457081"/>
                  <a:gd name="connsiteX52" fmla="*/ 203796 w 458528"/>
                  <a:gd name="connsiteY52" fmla="*/ 41912 h 457081"/>
                  <a:gd name="connsiteX53" fmla="*/ 135377 w 458528"/>
                  <a:gd name="connsiteY53" fmla="*/ 43338 h 457081"/>
                  <a:gd name="connsiteX54" fmla="*/ 91640 w 458528"/>
                  <a:gd name="connsiteY54" fmla="*/ 52065 h 457081"/>
                  <a:gd name="connsiteX55" fmla="*/ 54605 w 458528"/>
                  <a:gd name="connsiteY55" fmla="*/ 85624 h 457081"/>
                  <a:gd name="connsiteX56" fmla="*/ 44352 w 458528"/>
                  <a:gd name="connsiteY56" fmla="*/ 119834 h 457081"/>
                  <a:gd name="connsiteX57" fmla="*/ 42226 w 458528"/>
                  <a:gd name="connsiteY57" fmla="*/ 158419 h 457081"/>
                  <a:gd name="connsiteX58" fmla="*/ 42151 w 458528"/>
                  <a:gd name="connsiteY58" fmla="*/ 229914 h 457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58528" h="457081">
                    <a:moveTo>
                      <a:pt x="224626" y="76"/>
                    </a:moveTo>
                    <a:cubicBezTo>
                      <a:pt x="241281" y="76"/>
                      <a:pt x="257936" y="-124"/>
                      <a:pt x="274590" y="126"/>
                    </a:cubicBezTo>
                    <a:cubicBezTo>
                      <a:pt x="291470" y="401"/>
                      <a:pt x="308324" y="1226"/>
                      <a:pt x="325179" y="1651"/>
                    </a:cubicBezTo>
                    <a:cubicBezTo>
                      <a:pt x="335832" y="1901"/>
                      <a:pt x="346360" y="3152"/>
                      <a:pt x="356713" y="5402"/>
                    </a:cubicBezTo>
                    <a:cubicBezTo>
                      <a:pt x="380869" y="10629"/>
                      <a:pt x="402250" y="21082"/>
                      <a:pt x="419880" y="38836"/>
                    </a:cubicBezTo>
                    <a:cubicBezTo>
                      <a:pt x="438585" y="57667"/>
                      <a:pt x="448988" y="80498"/>
                      <a:pt x="453714" y="106230"/>
                    </a:cubicBezTo>
                    <a:cubicBezTo>
                      <a:pt x="457140" y="124935"/>
                      <a:pt x="457666" y="143890"/>
                      <a:pt x="457891" y="162821"/>
                    </a:cubicBezTo>
                    <a:cubicBezTo>
                      <a:pt x="458341" y="199906"/>
                      <a:pt x="458591" y="236991"/>
                      <a:pt x="458516" y="274051"/>
                    </a:cubicBezTo>
                    <a:cubicBezTo>
                      <a:pt x="458491" y="292406"/>
                      <a:pt x="457916" y="310786"/>
                      <a:pt x="457040" y="329116"/>
                    </a:cubicBezTo>
                    <a:cubicBezTo>
                      <a:pt x="456115" y="348747"/>
                      <a:pt x="452039" y="367777"/>
                      <a:pt x="443712" y="385707"/>
                    </a:cubicBezTo>
                    <a:cubicBezTo>
                      <a:pt x="436535" y="401161"/>
                      <a:pt x="426232" y="414240"/>
                      <a:pt x="413303" y="425268"/>
                    </a:cubicBezTo>
                    <a:cubicBezTo>
                      <a:pt x="400525" y="436196"/>
                      <a:pt x="385871" y="443573"/>
                      <a:pt x="369841" y="448424"/>
                    </a:cubicBezTo>
                    <a:cubicBezTo>
                      <a:pt x="355662" y="452700"/>
                      <a:pt x="341133" y="454576"/>
                      <a:pt x="326379" y="455351"/>
                    </a:cubicBezTo>
                    <a:cubicBezTo>
                      <a:pt x="287744" y="457402"/>
                      <a:pt x="249058" y="456977"/>
                      <a:pt x="210397" y="457077"/>
                    </a:cubicBezTo>
                    <a:cubicBezTo>
                      <a:pt x="195568" y="457102"/>
                      <a:pt x="180739" y="457027"/>
                      <a:pt x="165910" y="456802"/>
                    </a:cubicBezTo>
                    <a:cubicBezTo>
                      <a:pt x="154632" y="456626"/>
                      <a:pt x="143329" y="456301"/>
                      <a:pt x="132051" y="455776"/>
                    </a:cubicBezTo>
                    <a:cubicBezTo>
                      <a:pt x="111020" y="454801"/>
                      <a:pt x="90614" y="450925"/>
                      <a:pt x="71434" y="441872"/>
                    </a:cubicBezTo>
                    <a:cubicBezTo>
                      <a:pt x="51679" y="432545"/>
                      <a:pt x="35874" y="418566"/>
                      <a:pt x="23846" y="400336"/>
                    </a:cubicBezTo>
                    <a:cubicBezTo>
                      <a:pt x="14218" y="385732"/>
                      <a:pt x="8542" y="369577"/>
                      <a:pt x="5241" y="352498"/>
                    </a:cubicBezTo>
                    <a:cubicBezTo>
                      <a:pt x="2915" y="340469"/>
                      <a:pt x="1915" y="328316"/>
                      <a:pt x="1640" y="316088"/>
                    </a:cubicBezTo>
                    <a:cubicBezTo>
                      <a:pt x="1040" y="290531"/>
                      <a:pt x="565" y="264999"/>
                      <a:pt x="290" y="239442"/>
                    </a:cubicBezTo>
                    <a:cubicBezTo>
                      <a:pt x="40" y="217436"/>
                      <a:pt x="-136" y="195405"/>
                      <a:pt x="140" y="173373"/>
                    </a:cubicBezTo>
                    <a:cubicBezTo>
                      <a:pt x="365" y="156044"/>
                      <a:pt x="890" y="138689"/>
                      <a:pt x="2090" y="121409"/>
                    </a:cubicBezTo>
                    <a:cubicBezTo>
                      <a:pt x="3490" y="100478"/>
                      <a:pt x="8967" y="80498"/>
                      <a:pt x="19645" y="62268"/>
                    </a:cubicBezTo>
                    <a:cubicBezTo>
                      <a:pt x="32173" y="40887"/>
                      <a:pt x="49803" y="24958"/>
                      <a:pt x="72434" y="14755"/>
                    </a:cubicBezTo>
                    <a:cubicBezTo>
                      <a:pt x="88339" y="7578"/>
                      <a:pt x="105043" y="3527"/>
                      <a:pt x="122348" y="2501"/>
                    </a:cubicBezTo>
                    <a:cubicBezTo>
                      <a:pt x="139653" y="1476"/>
                      <a:pt x="156983" y="826"/>
                      <a:pt x="174313" y="476"/>
                    </a:cubicBezTo>
                    <a:cubicBezTo>
                      <a:pt x="191067" y="151"/>
                      <a:pt x="207847" y="401"/>
                      <a:pt x="224601" y="401"/>
                    </a:cubicBezTo>
                    <a:cubicBezTo>
                      <a:pt x="224626" y="301"/>
                      <a:pt x="224626" y="176"/>
                      <a:pt x="224626" y="76"/>
                    </a:cubicBezTo>
                    <a:close/>
                    <a:moveTo>
                      <a:pt x="42151" y="229914"/>
                    </a:moveTo>
                    <a:cubicBezTo>
                      <a:pt x="42251" y="229914"/>
                      <a:pt x="42326" y="229914"/>
                      <a:pt x="42426" y="229914"/>
                    </a:cubicBezTo>
                    <a:cubicBezTo>
                      <a:pt x="42426" y="244968"/>
                      <a:pt x="42276" y="260022"/>
                      <a:pt x="42476" y="275102"/>
                    </a:cubicBezTo>
                    <a:cubicBezTo>
                      <a:pt x="42676" y="290156"/>
                      <a:pt x="43076" y="305210"/>
                      <a:pt x="43727" y="320264"/>
                    </a:cubicBezTo>
                    <a:cubicBezTo>
                      <a:pt x="44327" y="334193"/>
                      <a:pt x="46077" y="347947"/>
                      <a:pt x="50829" y="361225"/>
                    </a:cubicBezTo>
                    <a:cubicBezTo>
                      <a:pt x="56030" y="375754"/>
                      <a:pt x="64732" y="387557"/>
                      <a:pt x="76961" y="396810"/>
                    </a:cubicBezTo>
                    <a:cubicBezTo>
                      <a:pt x="88039" y="405187"/>
                      <a:pt x="100842" y="409464"/>
                      <a:pt x="114296" y="412064"/>
                    </a:cubicBezTo>
                    <a:cubicBezTo>
                      <a:pt x="127800" y="414665"/>
                      <a:pt x="141529" y="414790"/>
                      <a:pt x="155182" y="415340"/>
                    </a:cubicBezTo>
                    <a:cubicBezTo>
                      <a:pt x="166911" y="415790"/>
                      <a:pt x="178689" y="415715"/>
                      <a:pt x="190417" y="415715"/>
                    </a:cubicBezTo>
                    <a:cubicBezTo>
                      <a:pt x="210147" y="415715"/>
                      <a:pt x="229878" y="415565"/>
                      <a:pt x="249608" y="415565"/>
                    </a:cubicBezTo>
                    <a:cubicBezTo>
                      <a:pt x="273915" y="415565"/>
                      <a:pt x="298197" y="415440"/>
                      <a:pt x="322478" y="414190"/>
                    </a:cubicBezTo>
                    <a:cubicBezTo>
                      <a:pt x="332981" y="413640"/>
                      <a:pt x="343409" y="412564"/>
                      <a:pt x="353612" y="409989"/>
                    </a:cubicBezTo>
                    <a:cubicBezTo>
                      <a:pt x="369716" y="405938"/>
                      <a:pt x="383670" y="398235"/>
                      <a:pt x="394773" y="385632"/>
                    </a:cubicBezTo>
                    <a:cubicBezTo>
                      <a:pt x="405051" y="373979"/>
                      <a:pt x="410453" y="360125"/>
                      <a:pt x="413378" y="345096"/>
                    </a:cubicBezTo>
                    <a:cubicBezTo>
                      <a:pt x="415879" y="332142"/>
                      <a:pt x="416304" y="319014"/>
                      <a:pt x="416554" y="305910"/>
                    </a:cubicBezTo>
                    <a:cubicBezTo>
                      <a:pt x="416979" y="283779"/>
                      <a:pt x="417104" y="261648"/>
                      <a:pt x="417129" y="239517"/>
                    </a:cubicBezTo>
                    <a:cubicBezTo>
                      <a:pt x="417154" y="218861"/>
                      <a:pt x="417079" y="198205"/>
                      <a:pt x="416654" y="177575"/>
                    </a:cubicBezTo>
                    <a:cubicBezTo>
                      <a:pt x="416279" y="160470"/>
                      <a:pt x="415554" y="143365"/>
                      <a:pt x="414504" y="126311"/>
                    </a:cubicBezTo>
                    <a:cubicBezTo>
                      <a:pt x="413778" y="114657"/>
                      <a:pt x="411203" y="103329"/>
                      <a:pt x="406702" y="92451"/>
                    </a:cubicBezTo>
                    <a:cubicBezTo>
                      <a:pt x="400225" y="76822"/>
                      <a:pt x="389497" y="64894"/>
                      <a:pt x="375093" y="56241"/>
                    </a:cubicBezTo>
                    <a:cubicBezTo>
                      <a:pt x="365990" y="50765"/>
                      <a:pt x="355938" y="47789"/>
                      <a:pt x="345610" y="45713"/>
                    </a:cubicBezTo>
                    <a:cubicBezTo>
                      <a:pt x="333806" y="43338"/>
                      <a:pt x="321828" y="42813"/>
                      <a:pt x="309875" y="42562"/>
                    </a:cubicBezTo>
                    <a:cubicBezTo>
                      <a:pt x="288094" y="42087"/>
                      <a:pt x="266313" y="41937"/>
                      <a:pt x="244532" y="41787"/>
                    </a:cubicBezTo>
                    <a:cubicBezTo>
                      <a:pt x="230953" y="41687"/>
                      <a:pt x="217374" y="41912"/>
                      <a:pt x="203796" y="41912"/>
                    </a:cubicBezTo>
                    <a:cubicBezTo>
                      <a:pt x="180989" y="41937"/>
                      <a:pt x="158158" y="42037"/>
                      <a:pt x="135377" y="43338"/>
                    </a:cubicBezTo>
                    <a:cubicBezTo>
                      <a:pt x="120398" y="44213"/>
                      <a:pt x="105644" y="46238"/>
                      <a:pt x="91640" y="52065"/>
                    </a:cubicBezTo>
                    <a:cubicBezTo>
                      <a:pt x="75310" y="58867"/>
                      <a:pt x="63057" y="70220"/>
                      <a:pt x="54605" y="85624"/>
                    </a:cubicBezTo>
                    <a:cubicBezTo>
                      <a:pt x="48753" y="96252"/>
                      <a:pt x="45902" y="107880"/>
                      <a:pt x="44352" y="119834"/>
                    </a:cubicBezTo>
                    <a:cubicBezTo>
                      <a:pt x="42701" y="132637"/>
                      <a:pt x="42376" y="145541"/>
                      <a:pt x="42226" y="158419"/>
                    </a:cubicBezTo>
                    <a:cubicBezTo>
                      <a:pt x="41951" y="182226"/>
                      <a:pt x="42151" y="206082"/>
                      <a:pt x="42151" y="229914"/>
                    </a:cubicBezTo>
                    <a:close/>
                  </a:path>
                </a:pathLst>
              </a:custGeom>
              <a:solidFill>
                <a:schemeClr val="bg2"/>
              </a:solidFill>
              <a:ln w="2498" cap="flat">
                <a:solidFill>
                  <a:schemeClr val="bg2"/>
                </a:solidFill>
                <a:prstDash val="solid"/>
                <a:miter/>
              </a:ln>
            </p:spPr>
            <p:txBody>
              <a:bodyPr rtlCol="0" anchor="ctr"/>
              <a:lstStyle/>
              <a:p>
                <a:endParaRPr lang="en-GB" sz="2263" baseline="-25000"/>
              </a:p>
            </p:txBody>
          </p:sp>
          <p:sp>
            <p:nvSpPr>
              <p:cNvPr id="67" name="Freeform: Shape 66">
                <a:extLst>
                  <a:ext uri="{FF2B5EF4-FFF2-40B4-BE49-F238E27FC236}">
                    <a16:creationId xmlns:a16="http://schemas.microsoft.com/office/drawing/2014/main" id="{9D31A2DB-D9B1-4607-A36D-67A4012766F7}"/>
                  </a:ext>
                </a:extLst>
              </p:cNvPr>
              <p:cNvSpPr/>
              <p:nvPr/>
            </p:nvSpPr>
            <p:spPr>
              <a:xfrm>
                <a:off x="1251029" y="4792726"/>
                <a:ext cx="235144" cy="234772"/>
              </a:xfrm>
              <a:custGeom>
                <a:avLst/>
                <a:gdLst>
                  <a:gd name="connsiteX0" fmla="*/ 235144 w 235144"/>
                  <a:gd name="connsiteY0" fmla="*/ 117872 h 234772"/>
                  <a:gd name="connsiteX1" fmla="*/ 116011 w 235144"/>
                  <a:gd name="connsiteY1" fmla="*/ 234755 h 234772"/>
                  <a:gd name="connsiteX2" fmla="*/ 4 w 235144"/>
                  <a:gd name="connsiteY2" fmla="*/ 115897 h 234772"/>
                  <a:gd name="connsiteX3" fmla="*/ 115336 w 235144"/>
                  <a:gd name="connsiteY3" fmla="*/ 15 h 234772"/>
                  <a:gd name="connsiteX4" fmla="*/ 235144 w 235144"/>
                  <a:gd name="connsiteY4" fmla="*/ 117872 h 234772"/>
                  <a:gd name="connsiteX5" fmla="*/ 117086 w 235144"/>
                  <a:gd name="connsiteY5" fmla="*/ 41576 h 234772"/>
                  <a:gd name="connsiteX6" fmla="*/ 41615 w 235144"/>
                  <a:gd name="connsiteY6" fmla="*/ 115222 h 234772"/>
                  <a:gd name="connsiteX7" fmla="*/ 115286 w 235144"/>
                  <a:gd name="connsiteY7" fmla="*/ 193168 h 234772"/>
                  <a:gd name="connsiteX8" fmla="*/ 193657 w 235144"/>
                  <a:gd name="connsiteY8" fmla="*/ 120173 h 234772"/>
                  <a:gd name="connsiteX9" fmla="*/ 117086 w 235144"/>
                  <a:gd name="connsiteY9" fmla="*/ 41576 h 23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5144" h="234772">
                    <a:moveTo>
                      <a:pt x="235144" y="117872"/>
                    </a:moveTo>
                    <a:cubicBezTo>
                      <a:pt x="235244" y="182215"/>
                      <a:pt x="182379" y="235880"/>
                      <a:pt x="116011" y="234755"/>
                    </a:cubicBezTo>
                    <a:cubicBezTo>
                      <a:pt x="51343" y="233654"/>
                      <a:pt x="-521" y="181715"/>
                      <a:pt x="4" y="115897"/>
                    </a:cubicBezTo>
                    <a:cubicBezTo>
                      <a:pt x="529" y="51779"/>
                      <a:pt x="52443" y="990"/>
                      <a:pt x="115336" y="15"/>
                    </a:cubicBezTo>
                    <a:cubicBezTo>
                      <a:pt x="182179" y="-1035"/>
                      <a:pt x="235294" y="53055"/>
                      <a:pt x="235144" y="117872"/>
                    </a:cubicBezTo>
                    <a:close/>
                    <a:moveTo>
                      <a:pt x="117086" y="41576"/>
                    </a:moveTo>
                    <a:cubicBezTo>
                      <a:pt x="75775" y="41827"/>
                      <a:pt x="42541" y="74636"/>
                      <a:pt x="41615" y="115222"/>
                    </a:cubicBezTo>
                    <a:cubicBezTo>
                      <a:pt x="40615" y="158159"/>
                      <a:pt x="74049" y="191768"/>
                      <a:pt x="115286" y="193168"/>
                    </a:cubicBezTo>
                    <a:cubicBezTo>
                      <a:pt x="158097" y="194619"/>
                      <a:pt x="192282" y="161484"/>
                      <a:pt x="193657" y="120173"/>
                    </a:cubicBezTo>
                    <a:cubicBezTo>
                      <a:pt x="195058" y="77436"/>
                      <a:pt x="160898" y="41601"/>
                      <a:pt x="117086" y="41576"/>
                    </a:cubicBezTo>
                    <a:close/>
                  </a:path>
                </a:pathLst>
              </a:custGeom>
              <a:solidFill>
                <a:schemeClr val="bg2"/>
              </a:solidFill>
              <a:ln w="2498" cap="flat">
                <a:solidFill>
                  <a:schemeClr val="bg2"/>
                </a:solidFill>
                <a:prstDash val="solid"/>
                <a:miter/>
              </a:ln>
            </p:spPr>
            <p:txBody>
              <a:bodyPr rtlCol="0" anchor="ctr"/>
              <a:lstStyle/>
              <a:p>
                <a:endParaRPr lang="en-GB" sz="2263" baseline="-25000"/>
              </a:p>
            </p:txBody>
          </p:sp>
          <p:sp>
            <p:nvSpPr>
              <p:cNvPr id="68" name="Freeform: Shape 67">
                <a:extLst>
                  <a:ext uri="{FF2B5EF4-FFF2-40B4-BE49-F238E27FC236}">
                    <a16:creationId xmlns:a16="http://schemas.microsoft.com/office/drawing/2014/main" id="{D9318619-8C82-4C99-AD40-445ADEE48F24}"/>
                  </a:ext>
                </a:extLst>
              </p:cNvPr>
              <p:cNvSpPr/>
              <p:nvPr/>
            </p:nvSpPr>
            <p:spPr>
              <a:xfrm>
                <a:off x="1462558" y="4760626"/>
                <a:ext cx="55231" cy="55277"/>
              </a:xfrm>
              <a:custGeom>
                <a:avLst/>
                <a:gdLst>
                  <a:gd name="connsiteX0" fmla="*/ 27916 w 55231"/>
                  <a:gd name="connsiteY0" fmla="*/ 6 h 55277"/>
                  <a:gd name="connsiteX1" fmla="*/ 55223 w 55231"/>
                  <a:gd name="connsiteY1" fmla="*/ 27939 h 55277"/>
                  <a:gd name="connsiteX2" fmla="*/ 27191 w 55231"/>
                  <a:gd name="connsiteY2" fmla="*/ 55272 h 55277"/>
                  <a:gd name="connsiteX3" fmla="*/ 8 w 55231"/>
                  <a:gd name="connsiteY3" fmla="*/ 27014 h 55277"/>
                  <a:gd name="connsiteX4" fmla="*/ 27916 w 55231"/>
                  <a:gd name="connsiteY4" fmla="*/ 6 h 55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31" h="55277">
                    <a:moveTo>
                      <a:pt x="27916" y="6"/>
                    </a:moveTo>
                    <a:cubicBezTo>
                      <a:pt x="43295" y="331"/>
                      <a:pt x="55599" y="12935"/>
                      <a:pt x="55223" y="27939"/>
                    </a:cubicBezTo>
                    <a:cubicBezTo>
                      <a:pt x="54823" y="43318"/>
                      <a:pt x="42220" y="55597"/>
                      <a:pt x="27191" y="55272"/>
                    </a:cubicBezTo>
                    <a:cubicBezTo>
                      <a:pt x="12112" y="54946"/>
                      <a:pt x="-367" y="41968"/>
                      <a:pt x="8" y="27014"/>
                    </a:cubicBezTo>
                    <a:cubicBezTo>
                      <a:pt x="383" y="11885"/>
                      <a:pt x="12987" y="-319"/>
                      <a:pt x="27916" y="6"/>
                    </a:cubicBezTo>
                    <a:close/>
                  </a:path>
                </a:pathLst>
              </a:custGeom>
              <a:solidFill>
                <a:schemeClr val="bg2"/>
              </a:solidFill>
              <a:ln w="2498" cap="flat">
                <a:solidFill>
                  <a:schemeClr val="bg2"/>
                </a:solidFill>
                <a:prstDash val="solid"/>
                <a:miter/>
              </a:ln>
            </p:spPr>
            <p:txBody>
              <a:bodyPr rtlCol="0" anchor="ctr"/>
              <a:lstStyle/>
              <a:p>
                <a:endParaRPr lang="en-GB" sz="2263" baseline="-25000"/>
              </a:p>
            </p:txBody>
          </p:sp>
        </p:grpSp>
      </p:grpSp>
      <p:pic>
        <p:nvPicPr>
          <p:cNvPr id="27" name="Graphic 26">
            <a:extLst>
              <a:ext uri="{FF2B5EF4-FFF2-40B4-BE49-F238E27FC236}">
                <a16:creationId xmlns:a16="http://schemas.microsoft.com/office/drawing/2014/main" id="{16DABF8D-DEB7-4589-B99E-E63E8EF89F7E}"/>
              </a:ext>
            </a:extLst>
          </p:cNvPr>
          <p:cNvPicPr>
            <a:picLocks noChangeAspect="1"/>
          </p:cNvPicPr>
          <p:nvPr userDrawn="1"/>
        </p:nvPicPr>
        <p:blipFill>
          <a:blip r:embed="rId8" cstate="print">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2284064" y="7021100"/>
            <a:ext cx="680775" cy="252000"/>
          </a:xfrm>
          <a:prstGeom prst="rect">
            <a:avLst/>
          </a:prstGeom>
        </p:spPr>
      </p:pic>
      <p:sp>
        <p:nvSpPr>
          <p:cNvPr id="2" name="Rectangle 1">
            <a:hlinkClick r:id="rId10"/>
            <a:extLst>
              <a:ext uri="{FF2B5EF4-FFF2-40B4-BE49-F238E27FC236}">
                <a16:creationId xmlns:a16="http://schemas.microsoft.com/office/drawing/2014/main" id="{5ED114CA-CAD9-5AF3-92F9-BCB5B0ED21AB}"/>
              </a:ext>
            </a:extLst>
          </p:cNvPr>
          <p:cNvSpPr/>
          <p:nvPr userDrawn="1"/>
        </p:nvSpPr>
        <p:spPr>
          <a:xfrm>
            <a:off x="1856509" y="3454400"/>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7"/>
            <a:extLst>
              <a:ext uri="{FF2B5EF4-FFF2-40B4-BE49-F238E27FC236}">
                <a16:creationId xmlns:a16="http://schemas.microsoft.com/office/drawing/2014/main" id="{A3BC79E9-70D3-4A09-5D51-0CA5520AB027}"/>
              </a:ext>
            </a:extLst>
          </p:cNvPr>
          <p:cNvSpPr/>
          <p:nvPr userDrawn="1"/>
        </p:nvSpPr>
        <p:spPr>
          <a:xfrm>
            <a:off x="3934690"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6"/>
            <a:extLst>
              <a:ext uri="{FF2B5EF4-FFF2-40B4-BE49-F238E27FC236}">
                <a16:creationId xmlns:a16="http://schemas.microsoft.com/office/drawing/2014/main" id="{8D52C4B8-6BB7-1959-2A51-DF6E180D2599}"/>
              </a:ext>
            </a:extLst>
          </p:cNvPr>
          <p:cNvSpPr/>
          <p:nvPr userDrawn="1"/>
        </p:nvSpPr>
        <p:spPr>
          <a:xfrm>
            <a:off x="5846617" y="3694544"/>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11"/>
            <a:extLst>
              <a:ext uri="{FF2B5EF4-FFF2-40B4-BE49-F238E27FC236}">
                <a16:creationId xmlns:a16="http://schemas.microsoft.com/office/drawing/2014/main" id="{02FC2A88-8D49-A1C3-FCA7-08FA01BE562C}"/>
              </a:ext>
            </a:extLst>
          </p:cNvPr>
          <p:cNvSpPr/>
          <p:nvPr userDrawn="1"/>
        </p:nvSpPr>
        <p:spPr>
          <a:xfrm>
            <a:off x="7855526"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12"/>
            <a:extLst>
              <a:ext uri="{FF2B5EF4-FFF2-40B4-BE49-F238E27FC236}">
                <a16:creationId xmlns:a16="http://schemas.microsoft.com/office/drawing/2014/main" id="{0E0A68EF-4A1A-EDC9-09D0-5B737D545017}"/>
              </a:ext>
            </a:extLst>
          </p:cNvPr>
          <p:cNvSpPr/>
          <p:nvPr userDrawn="1"/>
        </p:nvSpPr>
        <p:spPr>
          <a:xfrm>
            <a:off x="9993744" y="3606799"/>
            <a:ext cx="1911927" cy="2207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0293936"/>
      </p:ext>
    </p:extLst>
  </p:cSld>
  <p:clrMapOvr>
    <a:masterClrMapping/>
  </p:clrMapOvr>
  <p:extLst>
    <p:ext uri="{DCECCB84-F9BA-43D5-87BE-67443E8EF086}">
      <p15:sldGuideLst xmlns:p15="http://schemas.microsoft.com/office/powerpoint/2012/main">
        <p15:guide id="1" orient="horz" pos="2381" userDrawn="1">
          <p15:clr>
            <a:srgbClr val="FBAE40"/>
          </p15:clr>
        </p15:guide>
        <p15:guide id="2" orient="horz" pos="88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Digital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4412D1-D26E-404D-BBA0-39D22F95BDBF}"/>
              </a:ext>
            </a:extLst>
          </p:cNvPr>
          <p:cNvSpPr/>
          <p:nvPr userDrawn="1"/>
        </p:nvSpPr>
        <p:spPr>
          <a:xfrm>
            <a:off x="7254910" y="0"/>
            <a:ext cx="6184866"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7" name="Content Placeholder 3">
            <a:extLst>
              <a:ext uri="{FF2B5EF4-FFF2-40B4-BE49-F238E27FC236}">
                <a16:creationId xmlns:a16="http://schemas.microsoft.com/office/drawing/2014/main" id="{D5B76926-361B-4CC8-B775-37A85F92674A}"/>
              </a:ext>
            </a:extLst>
          </p:cNvPr>
          <p:cNvSpPr>
            <a:spLocks noGrp="1"/>
          </p:cNvSpPr>
          <p:nvPr>
            <p:ph sz="half" idx="2" hasCustomPrompt="1"/>
          </p:nvPr>
        </p:nvSpPr>
        <p:spPr>
          <a:xfrm>
            <a:off x="476711" y="1402352"/>
            <a:ext cx="4800713" cy="5402944"/>
          </a:xfrm>
        </p:spPr>
        <p:txBody>
          <a:bodyPr>
            <a:normAutofit/>
          </a:bodyPr>
          <a:lstStyle>
            <a:lvl1pPr marL="0" indent="0">
              <a:lnSpc>
                <a:spcPct val="100000"/>
              </a:lnSpc>
              <a:buFontTx/>
              <a:buNone/>
              <a:defRPr sz="1601">
                <a:latin typeface="+mn-lt"/>
              </a:defRPr>
            </a:lvl1pPr>
            <a:lvl2pPr marL="789544" indent="-285751">
              <a:buFont typeface="Wingdings" panose="05000000000000000000" pitchFamily="2" charset="2"/>
              <a:buChar char="§"/>
              <a:defRPr sz="1601">
                <a:latin typeface="+mn-lt"/>
              </a:defRPr>
            </a:lvl2pPr>
            <a:lvl3pPr marL="1293336" indent="-285751">
              <a:buFont typeface="Wingdings" panose="05000000000000000000" pitchFamily="2" charset="2"/>
              <a:buChar char="§"/>
              <a:defRPr sz="1601">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add text</a:t>
            </a:r>
          </a:p>
        </p:txBody>
      </p:sp>
      <p:sp>
        <p:nvSpPr>
          <p:cNvPr id="9" name="Content Placeholder 8">
            <a:extLst>
              <a:ext uri="{FF2B5EF4-FFF2-40B4-BE49-F238E27FC236}">
                <a16:creationId xmlns:a16="http://schemas.microsoft.com/office/drawing/2014/main" id="{638BB8EE-194A-45A1-9CDF-4B2EBD48B6A9}"/>
              </a:ext>
            </a:extLst>
          </p:cNvPr>
          <p:cNvSpPr>
            <a:spLocks noGrp="1"/>
          </p:cNvSpPr>
          <p:nvPr>
            <p:ph sz="quarter" idx="13" hasCustomPrompt="1"/>
          </p:nvPr>
        </p:nvSpPr>
        <p:spPr>
          <a:xfrm>
            <a:off x="6184095" y="3492380"/>
            <a:ext cx="5669249" cy="2941285"/>
          </a:xfrm>
        </p:spPr>
        <p:txBody>
          <a:bodyPr anchor="ctr">
            <a:normAutofit/>
          </a:bodyPr>
          <a:lstStyle>
            <a:lvl1pPr>
              <a:defRPr sz="1400"/>
            </a:lvl1pPr>
            <a:lvl2pPr>
              <a:defRPr sz="1200"/>
            </a:lvl2pPr>
            <a:lvl3pPr>
              <a:defRPr sz="1100"/>
            </a:lvl3pPr>
            <a:lvl4pPr>
              <a:defRPr sz="1050"/>
            </a:lvl4pPr>
            <a:lvl5pPr marL="2015169" indent="0" algn="l">
              <a:buFont typeface="Arial" panose="020B0604020202020204" pitchFamily="34" charset="0"/>
              <a:buNone/>
              <a:defRPr sz="1050"/>
            </a:lvl5pPr>
          </a:lstStyle>
          <a:p>
            <a:pPr lvl="4"/>
            <a:r>
              <a:rPr lang="en-US"/>
              <a:t>Insert image here by clicking the icon or dragging into the space. Once inserted: select the image – right click – select send to back.</a:t>
            </a:r>
            <a:endParaRPr lang="en-GB"/>
          </a:p>
        </p:txBody>
      </p:sp>
      <p:pic>
        <p:nvPicPr>
          <p:cNvPr id="8" name="Picture 7" descr="LaptopLow.png">
            <a:extLst>
              <a:ext uri="{FF2B5EF4-FFF2-40B4-BE49-F238E27FC236}">
                <a16:creationId xmlns:a16="http://schemas.microsoft.com/office/drawing/2014/main" id="{3B3C88EC-398B-4F8D-91EF-A51994CE2A13}"/>
              </a:ext>
            </a:extLst>
          </p:cNvPr>
          <p:cNvPicPr>
            <a:picLocks/>
          </p:cNvPicPr>
          <p:nvPr userDrawn="1"/>
        </p:nvPicPr>
        <p:blipFill>
          <a:blip r:embed="rId2" cstate="screen">
            <a:extLst>
              <a:ext uri="{28A0092B-C50C-407E-A947-70E740481C1C}">
                <a14:useLocalDpi xmlns:a14="http://schemas.microsoft.com/office/drawing/2010/main" val="0"/>
              </a:ext>
            </a:extLst>
          </a:blip>
          <a:stretch>
            <a:fillRect/>
          </a:stretch>
        </p:blipFill>
        <p:spPr>
          <a:xfrm>
            <a:off x="5499890" y="3204579"/>
            <a:ext cx="7341156" cy="3651629"/>
          </a:xfrm>
          <a:prstGeom prst="rect">
            <a:avLst/>
          </a:prstGeom>
        </p:spPr>
      </p:pic>
      <p:pic>
        <p:nvPicPr>
          <p:cNvPr id="11" name="Picture 10" descr="A picture containing text, clipart&#10;&#10;Description automatically generated">
            <a:extLst>
              <a:ext uri="{FF2B5EF4-FFF2-40B4-BE49-F238E27FC236}">
                <a16:creationId xmlns:a16="http://schemas.microsoft.com/office/drawing/2014/main" id="{0A97749F-A587-4441-89DF-DBF5AAF7A0E0}"/>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2125905" y="7085104"/>
            <a:ext cx="834947" cy="245678"/>
          </a:xfrm>
          <a:prstGeom prst="rect">
            <a:avLst/>
          </a:prstGeom>
        </p:spPr>
      </p:pic>
      <p:sp>
        <p:nvSpPr>
          <p:cNvPr id="12" name="Slide Number Placeholder 4">
            <a:extLst>
              <a:ext uri="{FF2B5EF4-FFF2-40B4-BE49-F238E27FC236}">
                <a16:creationId xmlns:a16="http://schemas.microsoft.com/office/drawing/2014/main" id="{869A7B77-8690-4086-AB77-D2EA075A37B2}"/>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3" rtl="0" eaLnBrk="1" fontAlgn="auto" latinLnBrk="0" hangingPunct="1">
              <a:lnSpc>
                <a:spcPct val="100000"/>
              </a:lnSpc>
              <a:spcBef>
                <a:spcPts val="0"/>
              </a:spcBef>
              <a:spcAft>
                <a:spcPts val="0"/>
              </a:spcAft>
              <a:buClrTx/>
              <a:buSzTx/>
              <a:buFontTx/>
              <a:buNone/>
              <a:tabLst/>
              <a:defRPr/>
            </a:pPr>
            <a:fld id="{8ACA6996-0A5A-42AA-8C7B-90A4D001D1DA}" type="slidenum">
              <a:rPr kumimoji="0" lang="en-GB" sz="899" b="0" i="0" u="none" strike="noStrike" kern="1200" cap="none" spc="0" normalizeH="0" baseline="0" noProof="0" smtClean="0">
                <a:ln>
                  <a:noFill/>
                </a:ln>
                <a:solidFill>
                  <a:srgbClr val="000000">
                    <a:tint val="75000"/>
                  </a:srgbClr>
                </a:solidFill>
                <a:effectLst/>
                <a:uLnTx/>
                <a:uFillTx/>
                <a:latin typeface="Arial" panose="020B0604020202020204"/>
                <a:ea typeface="+mn-ea"/>
                <a:cs typeface="+mn-cs"/>
              </a:rPr>
              <a:pPr marL="0" marR="0" lvl="0" indent="0" algn="l" defTabSz="457203" rtl="0" eaLnBrk="1" fontAlgn="auto" latinLnBrk="0" hangingPunct="1">
                <a:lnSpc>
                  <a:spcPct val="100000"/>
                </a:lnSpc>
                <a:spcBef>
                  <a:spcPts val="0"/>
                </a:spcBef>
                <a:spcAft>
                  <a:spcPts val="0"/>
                </a:spcAft>
                <a:buClrTx/>
                <a:buSzTx/>
                <a:buFontTx/>
                <a:buNone/>
                <a:tabLst/>
                <a:defRPr/>
              </a:pPr>
              <a:t>‹#›</a:t>
            </a:fld>
            <a:endParaRPr kumimoji="0" lang="en-GB" sz="899" b="0" i="0" u="none" strike="noStrike" kern="1200" cap="none" spc="0" normalizeH="0" baseline="0" noProof="0">
              <a:ln>
                <a:noFill/>
              </a:ln>
              <a:solidFill>
                <a:srgbClr val="000000">
                  <a:tint val="7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728449011"/>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Digital Slid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13" name="Shape 398">
            <a:extLst>
              <a:ext uri="{FF2B5EF4-FFF2-40B4-BE49-F238E27FC236}">
                <a16:creationId xmlns:a16="http://schemas.microsoft.com/office/drawing/2014/main" id="{3E2A5073-7091-4722-B8D1-32901FC068D2}"/>
              </a:ext>
            </a:extLst>
          </p:cNvPr>
          <p:cNvSpPr/>
          <p:nvPr/>
        </p:nvSpPr>
        <p:spPr>
          <a:xfrm rot="5400000">
            <a:off x="875168" y="964740"/>
            <a:ext cx="3398536" cy="8986364"/>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chemeClr val="tx2"/>
          </a:solidFill>
          <a:ln w="9525" cap="flat" cmpd="sng">
            <a:solidFill>
              <a:srgbClr val="D9D9D9"/>
            </a:solidFill>
            <a:prstDash val="solid"/>
            <a:round/>
            <a:headEnd type="none" w="med" len="med"/>
            <a:tailEnd type="none" w="med" len="med"/>
          </a:ln>
        </p:spPr>
        <p:txBody>
          <a:bodyPr lIns="91425" tIns="91425" rIns="91425" bIns="91425" anchor="ctr" anchorCtr="0">
            <a:noAutofit/>
          </a:bodyPr>
          <a:lstStyle/>
          <a:p>
            <a:pPr marL="0" marR="0" lvl="0" indent="0" algn="l" defTabSz="457203"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14" name="Rectangle 13">
            <a:extLst>
              <a:ext uri="{FF2B5EF4-FFF2-40B4-BE49-F238E27FC236}">
                <a16:creationId xmlns:a16="http://schemas.microsoft.com/office/drawing/2014/main" id="{2662A690-F0C4-4592-8231-A159FDAD96EC}"/>
              </a:ext>
            </a:extLst>
          </p:cNvPr>
          <p:cNvSpPr/>
          <p:nvPr userDrawn="1"/>
        </p:nvSpPr>
        <p:spPr>
          <a:xfrm>
            <a:off x="6996138" y="1413890"/>
            <a:ext cx="5561961" cy="20630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16" name="Group 15">
            <a:extLst>
              <a:ext uri="{FF2B5EF4-FFF2-40B4-BE49-F238E27FC236}">
                <a16:creationId xmlns:a16="http://schemas.microsoft.com/office/drawing/2014/main" id="{7C1B66A8-6680-4B41-8AA7-CBBC9EC2878C}"/>
              </a:ext>
            </a:extLst>
          </p:cNvPr>
          <p:cNvGrpSpPr/>
          <p:nvPr userDrawn="1"/>
        </p:nvGrpSpPr>
        <p:grpSpPr>
          <a:xfrm>
            <a:off x="6867766" y="3012439"/>
            <a:ext cx="711306" cy="557775"/>
            <a:chOff x="7724181" y="2724616"/>
            <a:chExt cx="642599" cy="633142"/>
          </a:xfrm>
        </p:grpSpPr>
        <p:grpSp>
          <p:nvGrpSpPr>
            <p:cNvPr id="17" name="Group 16">
              <a:extLst>
                <a:ext uri="{FF2B5EF4-FFF2-40B4-BE49-F238E27FC236}">
                  <a16:creationId xmlns:a16="http://schemas.microsoft.com/office/drawing/2014/main" id="{27325444-0082-492B-B052-D3A1F50C1988}"/>
                </a:ext>
              </a:extLst>
            </p:cNvPr>
            <p:cNvGrpSpPr/>
            <p:nvPr/>
          </p:nvGrpSpPr>
          <p:grpSpPr>
            <a:xfrm rot="5400000">
              <a:off x="7845817" y="2727289"/>
              <a:ext cx="520964" cy="520963"/>
              <a:chOff x="-2357192" y="-19349"/>
              <a:chExt cx="644285" cy="644284"/>
            </a:xfrm>
            <a:solidFill>
              <a:schemeClr val="bg2"/>
            </a:solidFill>
          </p:grpSpPr>
          <p:sp>
            <p:nvSpPr>
              <p:cNvPr id="21" name="Rectangle 20">
                <a:extLst>
                  <a:ext uri="{FF2B5EF4-FFF2-40B4-BE49-F238E27FC236}">
                    <a16:creationId xmlns:a16="http://schemas.microsoft.com/office/drawing/2014/main" id="{E9009B61-ED36-4A17-A369-7D46CAF2A6ED}"/>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0490A994-41FE-4478-8517-1C5FE6CCC58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18" name="Rectangle 17">
              <a:extLst>
                <a:ext uri="{FF2B5EF4-FFF2-40B4-BE49-F238E27FC236}">
                  <a16:creationId xmlns:a16="http://schemas.microsoft.com/office/drawing/2014/main" id="{DC279217-F2F7-45FF-9554-300367093A8F}"/>
                </a:ext>
              </a:extLst>
            </p:cNvPr>
            <p:cNvSpPr/>
            <p:nvPr/>
          </p:nvSpPr>
          <p:spPr>
            <a:xfrm rot="2669818">
              <a:off x="7977504" y="2724616"/>
              <a:ext cx="160273" cy="6331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37BE21CA-8A99-474E-861A-83A3727758B3}"/>
                </a:ext>
              </a:extLst>
            </p:cNvPr>
            <p:cNvSpPr/>
            <p:nvPr/>
          </p:nvSpPr>
          <p:spPr>
            <a:xfrm>
              <a:off x="7724181" y="3247292"/>
              <a:ext cx="305961" cy="8948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0" name="Rectangle 19">
              <a:extLst>
                <a:ext uri="{FF2B5EF4-FFF2-40B4-BE49-F238E27FC236}">
                  <a16:creationId xmlns:a16="http://schemas.microsoft.com/office/drawing/2014/main" id="{129C52D4-FEF9-49E9-AD79-73DE5A8FB0C7}"/>
                </a:ext>
              </a:extLst>
            </p:cNvPr>
            <p:cNvSpPr/>
            <p:nvPr/>
          </p:nvSpPr>
          <p:spPr>
            <a:xfrm rot="5400000">
              <a:off x="7651943" y="3104701"/>
              <a:ext cx="305961" cy="8948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23" name="Group 22">
            <a:extLst>
              <a:ext uri="{FF2B5EF4-FFF2-40B4-BE49-F238E27FC236}">
                <a16:creationId xmlns:a16="http://schemas.microsoft.com/office/drawing/2014/main" id="{85D39E3F-1546-464D-A3DA-AF11C940439F}"/>
              </a:ext>
            </a:extLst>
          </p:cNvPr>
          <p:cNvGrpSpPr/>
          <p:nvPr userDrawn="1"/>
        </p:nvGrpSpPr>
        <p:grpSpPr>
          <a:xfrm>
            <a:off x="12091701" y="1243175"/>
            <a:ext cx="713170" cy="567591"/>
            <a:chOff x="8444789" y="2043068"/>
            <a:chExt cx="644284" cy="644285"/>
          </a:xfrm>
        </p:grpSpPr>
        <p:sp>
          <p:nvSpPr>
            <p:cNvPr id="24" name="Rectangle 23">
              <a:extLst>
                <a:ext uri="{FF2B5EF4-FFF2-40B4-BE49-F238E27FC236}">
                  <a16:creationId xmlns:a16="http://schemas.microsoft.com/office/drawing/2014/main" id="{C674FDCC-F01A-4775-9B5D-C5B8071E500F}"/>
                </a:ext>
              </a:extLst>
            </p:cNvPr>
            <p:cNvSpPr/>
            <p:nvPr/>
          </p:nvSpPr>
          <p:spPr>
            <a:xfrm rot="5400000">
              <a:off x="8665697" y="1822160"/>
              <a:ext cx="202467" cy="64428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5" name="Rectangle 24">
              <a:extLst>
                <a:ext uri="{FF2B5EF4-FFF2-40B4-BE49-F238E27FC236}">
                  <a16:creationId xmlns:a16="http://schemas.microsoft.com/office/drawing/2014/main" id="{5B45AE20-CC62-43D3-8108-439596897F29}"/>
                </a:ext>
              </a:extLst>
            </p:cNvPr>
            <p:cNvSpPr/>
            <p:nvPr/>
          </p:nvSpPr>
          <p:spPr>
            <a:xfrm rot="10800000">
              <a:off x="8902479" y="2043069"/>
              <a:ext cx="186593" cy="644284"/>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41" name="Picture Placeholder 40">
            <a:extLst>
              <a:ext uri="{FF2B5EF4-FFF2-40B4-BE49-F238E27FC236}">
                <a16:creationId xmlns:a16="http://schemas.microsoft.com/office/drawing/2014/main" id="{72DA1A7E-52C7-4E3E-AD95-39C48F57AF26}"/>
              </a:ext>
            </a:extLst>
          </p:cNvPr>
          <p:cNvSpPr>
            <a:spLocks noGrp="1"/>
          </p:cNvSpPr>
          <p:nvPr userDrawn="1">
            <p:ph type="pic" sz="quarter" idx="13" hasCustomPrompt="1"/>
          </p:nvPr>
        </p:nvSpPr>
        <p:spPr>
          <a:xfrm>
            <a:off x="1" y="4029181"/>
            <a:ext cx="5792973" cy="2882523"/>
          </a:xfrm>
        </p:spPr>
        <p:txBody>
          <a:bodyPr anchor="ctr">
            <a:normAutofit/>
          </a:bodyPr>
          <a:lstStyle>
            <a:lvl1pPr marL="0" indent="0" algn="ctr">
              <a:buNone/>
              <a:defRPr sz="1200"/>
            </a:lvl1pPr>
          </a:lstStyle>
          <a:p>
            <a:r>
              <a:rPr lang="en-US"/>
              <a:t>Click to insert image</a:t>
            </a:r>
            <a:endParaRPr lang="en-GB"/>
          </a:p>
        </p:txBody>
      </p:sp>
      <p:sp>
        <p:nvSpPr>
          <p:cNvPr id="43" name="Text Placeholder 42">
            <a:extLst>
              <a:ext uri="{FF2B5EF4-FFF2-40B4-BE49-F238E27FC236}">
                <a16:creationId xmlns:a16="http://schemas.microsoft.com/office/drawing/2014/main" id="{EE97496C-297C-4DDA-A3DD-DE261EE7384A}"/>
              </a:ext>
            </a:extLst>
          </p:cNvPr>
          <p:cNvSpPr>
            <a:spLocks noGrp="1"/>
          </p:cNvSpPr>
          <p:nvPr userDrawn="1">
            <p:ph type="body" sz="quarter" idx="14" hasCustomPrompt="1"/>
          </p:nvPr>
        </p:nvSpPr>
        <p:spPr>
          <a:xfrm>
            <a:off x="7236954" y="1515112"/>
            <a:ext cx="5117263" cy="1455159"/>
          </a:xfrm>
        </p:spPr>
        <p:txBody>
          <a:bodyPr>
            <a:normAutofit/>
          </a:bodyPr>
          <a:lstStyle>
            <a:lvl1pPr marL="0" indent="0">
              <a:lnSpc>
                <a:spcPct val="100000"/>
              </a:lnSpc>
              <a:buNone/>
              <a:defRPr sz="1601"/>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add text</a:t>
            </a:r>
          </a:p>
        </p:txBody>
      </p:sp>
      <p:sp>
        <p:nvSpPr>
          <p:cNvPr id="26" name="Slide Number Placeholder 4">
            <a:extLst>
              <a:ext uri="{FF2B5EF4-FFF2-40B4-BE49-F238E27FC236}">
                <a16:creationId xmlns:a16="http://schemas.microsoft.com/office/drawing/2014/main" id="{C9A69133-FC19-4DDE-9EA3-4CE04063D514}"/>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3" rtl="0" eaLnBrk="1" fontAlgn="auto" latinLnBrk="0" hangingPunct="1">
              <a:lnSpc>
                <a:spcPct val="100000"/>
              </a:lnSpc>
              <a:spcBef>
                <a:spcPts val="0"/>
              </a:spcBef>
              <a:spcAft>
                <a:spcPts val="0"/>
              </a:spcAft>
              <a:buClrTx/>
              <a:buSzTx/>
              <a:buFontTx/>
              <a:buNone/>
              <a:tabLst/>
              <a:defRPr/>
            </a:pPr>
            <a:fld id="{8ACA6996-0A5A-42AA-8C7B-90A4D001D1DA}" type="slidenum">
              <a:rPr kumimoji="0" lang="en-GB" sz="899" b="0" i="0" u="none" strike="noStrike" kern="1200" cap="none" spc="0" normalizeH="0" baseline="0" noProof="0" smtClean="0">
                <a:ln>
                  <a:noFill/>
                </a:ln>
                <a:solidFill>
                  <a:srgbClr val="000000">
                    <a:tint val="75000"/>
                  </a:srgbClr>
                </a:solidFill>
                <a:effectLst/>
                <a:uLnTx/>
                <a:uFillTx/>
                <a:latin typeface="Arial" panose="020B0604020202020204"/>
                <a:ea typeface="+mn-ea"/>
                <a:cs typeface="+mn-cs"/>
              </a:rPr>
              <a:pPr marL="0" marR="0" lvl="0" indent="0" algn="l" defTabSz="457203" rtl="0" eaLnBrk="1" fontAlgn="auto" latinLnBrk="0" hangingPunct="1">
                <a:lnSpc>
                  <a:spcPct val="100000"/>
                </a:lnSpc>
                <a:spcBef>
                  <a:spcPts val="0"/>
                </a:spcBef>
                <a:spcAft>
                  <a:spcPts val="0"/>
                </a:spcAft>
                <a:buClrTx/>
                <a:buSzTx/>
                <a:buFontTx/>
                <a:buNone/>
                <a:tabLst/>
                <a:defRPr/>
              </a:pPr>
              <a:t>‹#›</a:t>
            </a:fld>
            <a:endParaRPr kumimoji="0" lang="en-GB" sz="899" b="0" i="0" u="none" strike="noStrike" kern="1200" cap="none" spc="0" normalizeH="0" baseline="0" noProof="0">
              <a:ln>
                <a:noFill/>
              </a:ln>
              <a:solidFill>
                <a:srgbClr val="000000">
                  <a:tint val="75000"/>
                </a:srgbClr>
              </a:solidFill>
              <a:effectLst/>
              <a:uLnTx/>
              <a:uFillTx/>
              <a:latin typeface="Arial" panose="020B0604020202020204"/>
              <a:ea typeface="+mn-ea"/>
              <a:cs typeface="+mn-cs"/>
            </a:endParaRPr>
          </a:p>
        </p:txBody>
      </p:sp>
      <p:sp>
        <p:nvSpPr>
          <p:cNvPr id="3" name="Rectangle 2">
            <a:extLst>
              <a:ext uri="{FF2B5EF4-FFF2-40B4-BE49-F238E27FC236}">
                <a16:creationId xmlns:a16="http://schemas.microsoft.com/office/drawing/2014/main" id="{73D3E797-A663-4904-91FE-361859836F13}"/>
              </a:ext>
            </a:extLst>
          </p:cNvPr>
          <p:cNvSpPr/>
          <p:nvPr userDrawn="1"/>
        </p:nvSpPr>
        <p:spPr>
          <a:xfrm>
            <a:off x="-3995585" y="3018840"/>
            <a:ext cx="4032523" cy="4889456"/>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1174727333"/>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Digital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4412D1-D26E-404D-BBA0-39D22F95BDBF}"/>
              </a:ext>
            </a:extLst>
          </p:cNvPr>
          <p:cNvSpPr/>
          <p:nvPr userDrawn="1"/>
        </p:nvSpPr>
        <p:spPr>
          <a:xfrm>
            <a:off x="2" y="0"/>
            <a:ext cx="13439775"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10" name="Picture 9" descr="TabletLow.png">
            <a:extLst>
              <a:ext uri="{FF2B5EF4-FFF2-40B4-BE49-F238E27FC236}">
                <a16:creationId xmlns:a16="http://schemas.microsoft.com/office/drawing/2014/main" id="{F06940FB-19C8-4844-BDB6-E8ADE03B19F4}"/>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4989735" y="901293"/>
            <a:ext cx="8737729" cy="6650924"/>
          </a:xfrm>
          <a:prstGeom prst="rect">
            <a:avLst/>
          </a:prstGeom>
        </p:spPr>
      </p:pic>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7" name="Content Placeholder 3">
            <a:extLst>
              <a:ext uri="{FF2B5EF4-FFF2-40B4-BE49-F238E27FC236}">
                <a16:creationId xmlns:a16="http://schemas.microsoft.com/office/drawing/2014/main" id="{D5B76926-361B-4CC8-B775-37A85F92674A}"/>
              </a:ext>
            </a:extLst>
          </p:cNvPr>
          <p:cNvSpPr>
            <a:spLocks noGrp="1"/>
          </p:cNvSpPr>
          <p:nvPr>
            <p:ph sz="half" idx="2" hasCustomPrompt="1"/>
          </p:nvPr>
        </p:nvSpPr>
        <p:spPr>
          <a:xfrm>
            <a:off x="476712" y="1603696"/>
            <a:ext cx="4925541" cy="5553495"/>
          </a:xfrm>
        </p:spPr>
        <p:txBody>
          <a:bodyPr>
            <a:normAutofit/>
          </a:bodyPr>
          <a:lstStyle>
            <a:lvl1pPr marL="0" indent="0">
              <a:lnSpc>
                <a:spcPct val="100000"/>
              </a:lnSpc>
              <a:buFontTx/>
              <a:buNone/>
              <a:defRPr sz="1601">
                <a:latin typeface="+mn-lt"/>
              </a:defRPr>
            </a:lvl1pPr>
            <a:lvl2pPr marL="789544" indent="-285751">
              <a:lnSpc>
                <a:spcPct val="100000"/>
              </a:lnSpc>
              <a:buFont typeface="Wingdings" panose="05000000000000000000" pitchFamily="2" charset="2"/>
              <a:buChar char="§"/>
              <a:defRPr sz="1400">
                <a:latin typeface="+mn-lt"/>
              </a:defRPr>
            </a:lvl2pPr>
            <a:lvl3pPr marL="1293336" indent="-285751">
              <a:lnSpc>
                <a:spcPct val="100000"/>
              </a:lnSpc>
              <a:buFont typeface="Wingdings" panose="05000000000000000000" pitchFamily="2" charset="2"/>
              <a:buChar char="§"/>
              <a:defRPr sz="1200">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edit text</a:t>
            </a:r>
          </a:p>
          <a:p>
            <a:pPr lvl="1"/>
            <a:r>
              <a:rPr lang="en-US"/>
              <a:t>Second level</a:t>
            </a:r>
          </a:p>
          <a:p>
            <a:pPr lvl="2"/>
            <a:r>
              <a:rPr lang="en-US"/>
              <a:t>Third level</a:t>
            </a:r>
          </a:p>
        </p:txBody>
      </p:sp>
      <p:sp>
        <p:nvSpPr>
          <p:cNvPr id="9" name="Content Placeholder 8">
            <a:extLst>
              <a:ext uri="{FF2B5EF4-FFF2-40B4-BE49-F238E27FC236}">
                <a16:creationId xmlns:a16="http://schemas.microsoft.com/office/drawing/2014/main" id="{638BB8EE-194A-45A1-9CDF-4B2EBD48B6A9}"/>
              </a:ext>
            </a:extLst>
          </p:cNvPr>
          <p:cNvSpPr>
            <a:spLocks noGrp="1"/>
          </p:cNvSpPr>
          <p:nvPr>
            <p:ph sz="quarter" idx="13" hasCustomPrompt="1"/>
          </p:nvPr>
        </p:nvSpPr>
        <p:spPr>
          <a:xfrm>
            <a:off x="6223207" y="1686428"/>
            <a:ext cx="6209223" cy="5876977"/>
          </a:xfrm>
        </p:spPr>
        <p:txBody>
          <a:bodyPr anchor="ctr">
            <a:normAutofit/>
          </a:bodyPr>
          <a:lstStyle>
            <a:lvl1pPr>
              <a:defRPr sz="1400"/>
            </a:lvl1pPr>
            <a:lvl2pPr>
              <a:defRPr sz="1200"/>
            </a:lvl2pPr>
            <a:lvl3pPr>
              <a:defRPr sz="1100"/>
            </a:lvl3pPr>
            <a:lvl4pPr>
              <a:defRPr sz="1050"/>
            </a:lvl4pPr>
            <a:lvl5pPr marL="2015169" indent="0" algn="l">
              <a:buFont typeface="Arial" panose="020B0604020202020204" pitchFamily="34" charset="0"/>
              <a:buNone/>
              <a:defRPr sz="1050"/>
            </a:lvl5pPr>
          </a:lstStyle>
          <a:p>
            <a:pPr lvl="4"/>
            <a:r>
              <a:rPr lang="en-US"/>
              <a:t>Insert image here by clicking the icon or dragging into the space. Once inserted: select the image – right click – select send to back.</a:t>
            </a:r>
            <a:endParaRPr lang="en-GB"/>
          </a:p>
        </p:txBody>
      </p:sp>
      <p:pic>
        <p:nvPicPr>
          <p:cNvPr id="11" name="Picture 10" descr="A picture containing text, clipart&#10;&#10;Description automatically generated">
            <a:extLst>
              <a:ext uri="{FF2B5EF4-FFF2-40B4-BE49-F238E27FC236}">
                <a16:creationId xmlns:a16="http://schemas.microsoft.com/office/drawing/2014/main" id="{96B7D4F3-B3CF-4EBB-9C56-457B8988025E}"/>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1406886" y="7157193"/>
            <a:ext cx="834947" cy="245678"/>
          </a:xfrm>
          <a:prstGeom prst="rect">
            <a:avLst/>
          </a:prstGeom>
        </p:spPr>
      </p:pic>
      <p:sp>
        <p:nvSpPr>
          <p:cNvPr id="13" name="Slide Number Placeholder 4">
            <a:extLst>
              <a:ext uri="{FF2B5EF4-FFF2-40B4-BE49-F238E27FC236}">
                <a16:creationId xmlns:a16="http://schemas.microsoft.com/office/drawing/2014/main" id="{494F138D-2DE1-4367-BB12-E463675F0BDC}"/>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3" rtl="0" eaLnBrk="1" fontAlgn="auto" latinLnBrk="0" hangingPunct="1">
              <a:lnSpc>
                <a:spcPct val="100000"/>
              </a:lnSpc>
              <a:spcBef>
                <a:spcPts val="0"/>
              </a:spcBef>
              <a:spcAft>
                <a:spcPts val="0"/>
              </a:spcAft>
              <a:buClrTx/>
              <a:buSzTx/>
              <a:buFontTx/>
              <a:buNone/>
              <a:tabLst/>
              <a:defRPr/>
            </a:pPr>
            <a:fld id="{8ACA6996-0A5A-42AA-8C7B-90A4D001D1DA}" type="slidenum">
              <a:rPr kumimoji="0" lang="en-GB" sz="899" b="0" i="0" u="none" strike="noStrike" kern="1200" cap="none" spc="0" normalizeH="0" baseline="0" noProof="0" smtClean="0">
                <a:ln>
                  <a:noFill/>
                </a:ln>
                <a:solidFill>
                  <a:srgbClr val="000000">
                    <a:tint val="75000"/>
                  </a:srgbClr>
                </a:solidFill>
                <a:effectLst/>
                <a:uLnTx/>
                <a:uFillTx/>
                <a:latin typeface="Arial" panose="020B0604020202020204"/>
                <a:ea typeface="+mn-ea"/>
                <a:cs typeface="+mn-cs"/>
              </a:rPr>
              <a:pPr marL="0" marR="0" lvl="0" indent="0" algn="l" defTabSz="457203" rtl="0" eaLnBrk="1" fontAlgn="auto" latinLnBrk="0" hangingPunct="1">
                <a:lnSpc>
                  <a:spcPct val="100000"/>
                </a:lnSpc>
                <a:spcBef>
                  <a:spcPts val="0"/>
                </a:spcBef>
                <a:spcAft>
                  <a:spcPts val="0"/>
                </a:spcAft>
                <a:buClrTx/>
                <a:buSzTx/>
                <a:buFontTx/>
                <a:buNone/>
                <a:tabLst/>
                <a:defRPr/>
              </a:pPr>
              <a:t>‹#›</a:t>
            </a:fld>
            <a:endParaRPr kumimoji="0" lang="en-GB" sz="899" b="0" i="0" u="none" strike="noStrike" kern="1200" cap="none" spc="0" normalizeH="0" baseline="0" noProof="0">
              <a:ln>
                <a:noFill/>
              </a:ln>
              <a:solidFill>
                <a:srgbClr val="000000">
                  <a:tint val="75000"/>
                </a:srgbClr>
              </a:solidFill>
              <a:effectLst/>
              <a:uLnTx/>
              <a:uFillTx/>
              <a:latin typeface="Arial" panose="020B0604020202020204"/>
              <a:ea typeface="+mn-ea"/>
              <a:cs typeface="+mn-cs"/>
            </a:endParaRPr>
          </a:p>
        </p:txBody>
      </p:sp>
    </p:spTree>
    <p:extLst>
      <p:ext uri="{BB962C8B-B14F-4D97-AF65-F5344CB8AC3E}">
        <p14:creationId xmlns:p14="http://schemas.microsoft.com/office/powerpoint/2010/main" val="2644608779"/>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0FF2AA-1045-4369-9914-2FE1C3EDB566}"/>
              </a:ext>
            </a:extLst>
          </p:cNvPr>
          <p:cNvSpPr/>
          <p:nvPr userDrawn="1"/>
        </p:nvSpPr>
        <p:spPr>
          <a:xfrm>
            <a:off x="1222394" y="1763587"/>
            <a:ext cx="5126755" cy="49561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 name="Title 1"/>
          <p:cNvSpPr>
            <a:spLocks noGrp="1"/>
          </p:cNvSpPr>
          <p:nvPr>
            <p:ph type="title" hasCustomPrompt="1"/>
          </p:nvPr>
        </p:nvSpPr>
        <p:spPr>
          <a:xfrm>
            <a:off x="476710" y="402484"/>
            <a:ext cx="12488134" cy="521182"/>
          </a:xfrm>
        </p:spPr>
        <p:txBody>
          <a:bodyPr lIns="0" anchor="t">
            <a:noAutofit/>
          </a:bodyPr>
          <a:lstStyle>
            <a:lvl1pPr>
              <a:defRPr sz="3200">
                <a:solidFill>
                  <a:schemeClr val="tx1"/>
                </a:solidFill>
              </a:defRPr>
            </a:lvl1pPr>
          </a:lstStyle>
          <a:p>
            <a:r>
              <a:rPr lang="en-US"/>
              <a:t>Click to edit title</a:t>
            </a:r>
          </a:p>
        </p:txBody>
      </p:sp>
      <p:sp>
        <p:nvSpPr>
          <p:cNvPr id="6" name="Slide Number Placeholder 4">
            <a:extLst>
              <a:ext uri="{FF2B5EF4-FFF2-40B4-BE49-F238E27FC236}">
                <a16:creationId xmlns:a16="http://schemas.microsoft.com/office/drawing/2014/main" id="{E5FC9C9A-9422-4C34-AEB2-D2D309324418}"/>
              </a:ext>
            </a:extLst>
          </p:cNvPr>
          <p:cNvSpPr>
            <a:spLocks noGrp="1"/>
          </p:cNvSpPr>
          <p:nvPr>
            <p:ph type="sldNum" sz="quarter" idx="12"/>
          </p:nvPr>
        </p:nvSpPr>
        <p:spPr>
          <a:xfrm>
            <a:off x="394493" y="7006702"/>
            <a:ext cx="620417" cy="402483"/>
          </a:xfrm>
        </p:spPr>
        <p:txBody>
          <a:bodyPr anchor="b"/>
          <a:lstStyle>
            <a:lvl1pPr algn="l">
              <a:defRPr sz="899"/>
            </a:lvl1pPr>
          </a:lstStyle>
          <a:p>
            <a:pPr defTabSz="457203">
              <a:defRPr/>
            </a:pPr>
            <a:fld id="{8ACA6996-0A5A-42AA-8C7B-90A4D001D1DA}" type="slidenum">
              <a:rPr lang="en-GB" smtClean="0">
                <a:solidFill>
                  <a:srgbClr val="000000">
                    <a:tint val="75000"/>
                  </a:srgbClr>
                </a:solidFill>
              </a:rPr>
              <a:pPr defTabSz="457203">
                <a:defRPr/>
              </a:pPr>
              <a:t>‹#›</a:t>
            </a:fld>
            <a:endParaRPr lang="en-GB">
              <a:solidFill>
                <a:srgbClr val="000000">
                  <a:tint val="75000"/>
                </a:srgbClr>
              </a:solidFill>
            </a:endParaRPr>
          </a:p>
        </p:txBody>
      </p:sp>
      <p:sp>
        <p:nvSpPr>
          <p:cNvPr id="4" name="Content Placeholder 3">
            <a:extLst>
              <a:ext uri="{FF2B5EF4-FFF2-40B4-BE49-F238E27FC236}">
                <a16:creationId xmlns:a16="http://schemas.microsoft.com/office/drawing/2014/main" id="{C578419F-5467-4AA5-BDCD-E9A37915E32A}"/>
              </a:ext>
            </a:extLst>
          </p:cNvPr>
          <p:cNvSpPr>
            <a:spLocks noGrp="1"/>
          </p:cNvSpPr>
          <p:nvPr>
            <p:ph sz="quarter" idx="13" hasCustomPrompt="1"/>
          </p:nvPr>
        </p:nvSpPr>
        <p:spPr>
          <a:xfrm>
            <a:off x="1641672" y="1873132"/>
            <a:ext cx="4306096" cy="4704604"/>
          </a:xfrm>
        </p:spPr>
        <p:txBody>
          <a:bodyPr lIns="180000" tIns="144000" rIns="180000" bIns="180000">
            <a:normAutofit/>
          </a:bodyPr>
          <a:lstStyle>
            <a:lvl1pPr marL="0" indent="0">
              <a:lnSpc>
                <a:spcPct val="100000"/>
              </a:lnSpc>
              <a:buNone/>
              <a:defRPr sz="1601"/>
            </a:lvl1pPr>
          </a:lstStyle>
          <a:p>
            <a:pPr lvl="0"/>
            <a:r>
              <a:rPr lang="en-US"/>
              <a:t>Click to add text</a:t>
            </a:r>
            <a:endParaRPr lang="en-GB"/>
          </a:p>
        </p:txBody>
      </p:sp>
      <p:sp>
        <p:nvSpPr>
          <p:cNvPr id="9" name="Rectangle 8">
            <a:extLst>
              <a:ext uri="{FF2B5EF4-FFF2-40B4-BE49-F238E27FC236}">
                <a16:creationId xmlns:a16="http://schemas.microsoft.com/office/drawing/2014/main" id="{111FBC14-8519-4A40-9DF0-663536D2B47C}"/>
              </a:ext>
            </a:extLst>
          </p:cNvPr>
          <p:cNvSpPr/>
          <p:nvPr userDrawn="1"/>
        </p:nvSpPr>
        <p:spPr>
          <a:xfrm>
            <a:off x="7580666" y="1763587"/>
            <a:ext cx="5126755" cy="495617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0" name="Content Placeholder 3">
            <a:extLst>
              <a:ext uri="{FF2B5EF4-FFF2-40B4-BE49-F238E27FC236}">
                <a16:creationId xmlns:a16="http://schemas.microsoft.com/office/drawing/2014/main" id="{1CEA936A-D7B9-4534-9271-372F5F4692ED}"/>
              </a:ext>
            </a:extLst>
          </p:cNvPr>
          <p:cNvSpPr>
            <a:spLocks noGrp="1"/>
          </p:cNvSpPr>
          <p:nvPr>
            <p:ph sz="quarter" idx="14" hasCustomPrompt="1"/>
          </p:nvPr>
        </p:nvSpPr>
        <p:spPr>
          <a:xfrm>
            <a:off x="7999945" y="1873132"/>
            <a:ext cx="4306096" cy="4704604"/>
          </a:xfrm>
        </p:spPr>
        <p:txBody>
          <a:bodyPr lIns="180000" tIns="144000" rIns="180000" bIns="180000">
            <a:normAutofit/>
          </a:bodyPr>
          <a:lstStyle>
            <a:lvl1pPr marL="0" indent="0">
              <a:lnSpc>
                <a:spcPct val="100000"/>
              </a:lnSpc>
              <a:buNone/>
              <a:defRPr sz="1601"/>
            </a:lvl1pPr>
          </a:lstStyle>
          <a:p>
            <a:pPr lvl="0"/>
            <a:r>
              <a:rPr lang="en-US"/>
              <a:t>Click to add text</a:t>
            </a:r>
            <a:endParaRPr lang="en-GB"/>
          </a:p>
        </p:txBody>
      </p:sp>
      <p:sp>
        <p:nvSpPr>
          <p:cNvPr id="13" name="Text Placeholder 12">
            <a:extLst>
              <a:ext uri="{FF2B5EF4-FFF2-40B4-BE49-F238E27FC236}">
                <a16:creationId xmlns:a16="http://schemas.microsoft.com/office/drawing/2014/main" id="{65BF3434-50C0-4C76-9A62-F54123470AA8}"/>
              </a:ext>
            </a:extLst>
          </p:cNvPr>
          <p:cNvSpPr>
            <a:spLocks noGrp="1"/>
          </p:cNvSpPr>
          <p:nvPr>
            <p:ph type="body" sz="quarter" idx="15" hasCustomPrompt="1"/>
          </p:nvPr>
        </p:nvSpPr>
        <p:spPr>
          <a:xfrm>
            <a:off x="528176" y="2345901"/>
            <a:ext cx="730358" cy="3238829"/>
          </a:xfrm>
        </p:spPr>
        <p:txBody>
          <a:bodyPr vert="vert270"/>
          <a:lstStyle>
            <a:lvl1pPr marL="0" indent="0" algn="r">
              <a:buNone/>
              <a:defRPr b="1">
                <a:solidFill>
                  <a:schemeClr val="bg2"/>
                </a:solidFill>
              </a:defRPr>
            </a:lvl1pPr>
          </a:lstStyle>
          <a:p>
            <a:pPr lvl="0"/>
            <a:r>
              <a:rPr lang="en-US"/>
              <a:t>Click to edit text</a:t>
            </a:r>
          </a:p>
        </p:txBody>
      </p:sp>
      <p:sp>
        <p:nvSpPr>
          <p:cNvPr id="14" name="Text Placeholder 12">
            <a:extLst>
              <a:ext uri="{FF2B5EF4-FFF2-40B4-BE49-F238E27FC236}">
                <a16:creationId xmlns:a16="http://schemas.microsoft.com/office/drawing/2014/main" id="{259D5AC8-A697-4BFA-B39C-C26B1FE17C65}"/>
              </a:ext>
            </a:extLst>
          </p:cNvPr>
          <p:cNvSpPr>
            <a:spLocks noGrp="1"/>
          </p:cNvSpPr>
          <p:nvPr>
            <p:ph type="body" sz="quarter" idx="16" hasCustomPrompt="1"/>
          </p:nvPr>
        </p:nvSpPr>
        <p:spPr>
          <a:xfrm>
            <a:off x="6868203" y="2345901"/>
            <a:ext cx="730358" cy="3238829"/>
          </a:xfrm>
        </p:spPr>
        <p:txBody>
          <a:bodyPr vert="vert270"/>
          <a:lstStyle>
            <a:lvl1pPr marL="0" indent="0" algn="r">
              <a:buNone/>
              <a:defRPr b="1">
                <a:solidFill>
                  <a:schemeClr val="bg2"/>
                </a:solidFill>
              </a:defRPr>
            </a:lvl1pPr>
          </a:lstStyle>
          <a:p>
            <a:pPr lvl="0"/>
            <a:r>
              <a:rPr lang="en-US"/>
              <a:t>Click to edit text</a:t>
            </a:r>
          </a:p>
        </p:txBody>
      </p:sp>
      <p:grpSp>
        <p:nvGrpSpPr>
          <p:cNvPr id="15" name="Group 14">
            <a:extLst>
              <a:ext uri="{FF2B5EF4-FFF2-40B4-BE49-F238E27FC236}">
                <a16:creationId xmlns:a16="http://schemas.microsoft.com/office/drawing/2014/main" id="{A5380DB5-B586-4F3C-BCCD-F316E66DB8D2}"/>
              </a:ext>
            </a:extLst>
          </p:cNvPr>
          <p:cNvGrpSpPr/>
          <p:nvPr userDrawn="1"/>
        </p:nvGrpSpPr>
        <p:grpSpPr>
          <a:xfrm>
            <a:off x="1036043" y="1576265"/>
            <a:ext cx="809877" cy="644555"/>
            <a:chOff x="-2357192" y="-19349"/>
            <a:chExt cx="644285" cy="644284"/>
          </a:xfrm>
          <a:solidFill>
            <a:schemeClr val="bg2"/>
          </a:solidFill>
        </p:grpSpPr>
        <p:sp>
          <p:nvSpPr>
            <p:cNvPr id="16" name="Rectangle 15">
              <a:extLst>
                <a:ext uri="{FF2B5EF4-FFF2-40B4-BE49-F238E27FC236}">
                  <a16:creationId xmlns:a16="http://schemas.microsoft.com/office/drawing/2014/main" id="{0264A810-12AA-4BED-A7AC-C586D4E7A8D6}"/>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7" name="Rectangle 16">
              <a:extLst>
                <a:ext uri="{FF2B5EF4-FFF2-40B4-BE49-F238E27FC236}">
                  <a16:creationId xmlns:a16="http://schemas.microsoft.com/office/drawing/2014/main" id="{F871DBEE-F29E-493B-800C-1A0575D35A03}"/>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18" name="Group 17">
            <a:extLst>
              <a:ext uri="{FF2B5EF4-FFF2-40B4-BE49-F238E27FC236}">
                <a16:creationId xmlns:a16="http://schemas.microsoft.com/office/drawing/2014/main" id="{143C38BB-40DD-4563-A050-367C3CD111F6}"/>
              </a:ext>
            </a:extLst>
          </p:cNvPr>
          <p:cNvGrpSpPr/>
          <p:nvPr userDrawn="1"/>
        </p:nvGrpSpPr>
        <p:grpSpPr>
          <a:xfrm>
            <a:off x="7385368" y="1579248"/>
            <a:ext cx="809877" cy="644555"/>
            <a:chOff x="-2357192" y="-19349"/>
            <a:chExt cx="644285" cy="644284"/>
          </a:xfrm>
          <a:solidFill>
            <a:schemeClr val="bg2"/>
          </a:solidFill>
        </p:grpSpPr>
        <p:sp>
          <p:nvSpPr>
            <p:cNvPr id="19" name="Rectangle 18">
              <a:extLst>
                <a:ext uri="{FF2B5EF4-FFF2-40B4-BE49-F238E27FC236}">
                  <a16:creationId xmlns:a16="http://schemas.microsoft.com/office/drawing/2014/main" id="{C06CA6F6-6B43-482B-814B-F7C5F25A0FFA}"/>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0" name="Rectangle 19">
              <a:extLst>
                <a:ext uri="{FF2B5EF4-FFF2-40B4-BE49-F238E27FC236}">
                  <a16:creationId xmlns:a16="http://schemas.microsoft.com/office/drawing/2014/main" id="{ECCDA8E5-A180-460B-8C84-28EC631AF5F2}"/>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23" name="Shape 398">
            <a:extLst>
              <a:ext uri="{FF2B5EF4-FFF2-40B4-BE49-F238E27FC236}">
                <a16:creationId xmlns:a16="http://schemas.microsoft.com/office/drawing/2014/main" id="{F60E0681-85F5-49B0-9DC1-611C62429F97}"/>
              </a:ext>
            </a:extLst>
          </p:cNvPr>
          <p:cNvSpPr/>
          <p:nvPr/>
        </p:nvSpPr>
        <p:spPr>
          <a:xfrm rot="5400000">
            <a:off x="1842206" y="4443214"/>
            <a:ext cx="1553408" cy="4107501"/>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chemeClr val="tx2"/>
          </a:solidFill>
          <a:ln w="9525" cap="flat" cmpd="sng">
            <a:solidFill>
              <a:srgbClr val="D9D9D9"/>
            </a:solidFill>
            <a:prstDash val="solid"/>
            <a:round/>
            <a:headEnd type="none" w="med" len="med"/>
            <a:tailEnd type="none" w="med" len="med"/>
          </a:ln>
        </p:spPr>
        <p:txBody>
          <a:bodyPr lIns="91425" tIns="91425" rIns="91425" bIns="91425" anchor="ctr" anchorCtr="0">
            <a:noAutofit/>
          </a:bodyPr>
          <a:lstStyle/>
          <a:p>
            <a:pPr marL="0" marR="0" lvl="0" indent="0" algn="l" defTabSz="457203"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6" name="Shape 398">
            <a:extLst>
              <a:ext uri="{FF2B5EF4-FFF2-40B4-BE49-F238E27FC236}">
                <a16:creationId xmlns:a16="http://schemas.microsoft.com/office/drawing/2014/main" id="{1098E9B8-1888-4D9A-8D96-4FDD512595FA}"/>
              </a:ext>
            </a:extLst>
          </p:cNvPr>
          <p:cNvSpPr/>
          <p:nvPr/>
        </p:nvSpPr>
        <p:spPr>
          <a:xfrm rot="5400000">
            <a:off x="8145250" y="4440305"/>
            <a:ext cx="1553408" cy="4107501"/>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chemeClr val="tx2"/>
          </a:solidFill>
          <a:ln w="9525" cap="flat" cmpd="sng">
            <a:solidFill>
              <a:srgbClr val="D9D9D9"/>
            </a:solidFill>
            <a:prstDash val="solid"/>
            <a:round/>
            <a:headEnd type="none" w="med" len="med"/>
            <a:tailEnd type="none" w="med" len="med"/>
          </a:ln>
        </p:spPr>
        <p:txBody>
          <a:bodyPr lIns="91425" tIns="91425" rIns="91425" bIns="91425" anchor="ctr" anchorCtr="0">
            <a:noAutofit/>
          </a:bodyPr>
          <a:lstStyle/>
          <a:p>
            <a:pPr marL="0" marR="0" lvl="0" indent="0" algn="l" defTabSz="457203"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Arial" panose="020B0604020202020204"/>
              <a:ea typeface="+mn-ea"/>
              <a:cs typeface="+mn-cs"/>
            </a:endParaRPr>
          </a:p>
        </p:txBody>
      </p:sp>
      <p:sp>
        <p:nvSpPr>
          <p:cNvPr id="27" name="Picture Placeholder 40">
            <a:extLst>
              <a:ext uri="{FF2B5EF4-FFF2-40B4-BE49-F238E27FC236}">
                <a16:creationId xmlns:a16="http://schemas.microsoft.com/office/drawing/2014/main" id="{C4AD8047-3C5B-4928-B648-3D40D3442AB2}"/>
              </a:ext>
            </a:extLst>
          </p:cNvPr>
          <p:cNvSpPr>
            <a:spLocks noGrp="1"/>
          </p:cNvSpPr>
          <p:nvPr>
            <p:ph type="pic" sz="quarter" idx="17" hasCustomPrompt="1"/>
          </p:nvPr>
        </p:nvSpPr>
        <p:spPr>
          <a:xfrm>
            <a:off x="1147155" y="5833054"/>
            <a:ext cx="2961022" cy="1324137"/>
          </a:xfrm>
        </p:spPr>
        <p:txBody>
          <a:bodyPr anchor="ctr">
            <a:normAutofit/>
          </a:bodyPr>
          <a:lstStyle>
            <a:lvl1pPr marL="0" indent="0" algn="ctr">
              <a:buNone/>
              <a:defRPr sz="1200"/>
            </a:lvl1pPr>
          </a:lstStyle>
          <a:p>
            <a:r>
              <a:rPr lang="en-US"/>
              <a:t>Click to insert image</a:t>
            </a:r>
            <a:endParaRPr lang="en-GB"/>
          </a:p>
        </p:txBody>
      </p:sp>
      <p:sp>
        <p:nvSpPr>
          <p:cNvPr id="28" name="Picture Placeholder 40">
            <a:extLst>
              <a:ext uri="{FF2B5EF4-FFF2-40B4-BE49-F238E27FC236}">
                <a16:creationId xmlns:a16="http://schemas.microsoft.com/office/drawing/2014/main" id="{88D0BFBE-A2AE-4572-A867-F8F10D343FC0}"/>
              </a:ext>
            </a:extLst>
          </p:cNvPr>
          <p:cNvSpPr>
            <a:spLocks noGrp="1"/>
          </p:cNvSpPr>
          <p:nvPr>
            <p:ph type="pic" sz="quarter" idx="18" hasCustomPrompt="1"/>
          </p:nvPr>
        </p:nvSpPr>
        <p:spPr>
          <a:xfrm>
            <a:off x="7454555" y="5831988"/>
            <a:ext cx="2961022" cy="1324137"/>
          </a:xfrm>
        </p:spPr>
        <p:txBody>
          <a:bodyPr anchor="ctr">
            <a:normAutofit/>
          </a:bodyPr>
          <a:lstStyle>
            <a:lvl1pPr marL="0" indent="0" algn="ctr">
              <a:buNone/>
              <a:defRPr sz="1200"/>
            </a:lvl1pPr>
          </a:lstStyle>
          <a:p>
            <a:r>
              <a:rPr lang="en-US"/>
              <a:t>Click to insert image</a:t>
            </a:r>
            <a:endParaRPr lang="en-GB"/>
          </a:p>
        </p:txBody>
      </p:sp>
    </p:spTree>
    <p:extLst>
      <p:ext uri="{BB962C8B-B14F-4D97-AF65-F5344CB8AC3E}">
        <p14:creationId xmlns:p14="http://schemas.microsoft.com/office/powerpoint/2010/main" val="2929985699"/>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58E4285-2661-45E0-A413-AB68445DD764}"/>
              </a:ext>
            </a:extLst>
          </p:cNvPr>
          <p:cNvSpPr/>
          <p:nvPr userDrawn="1"/>
        </p:nvSpPr>
        <p:spPr>
          <a:xfrm>
            <a:off x="1" y="0"/>
            <a:ext cx="13439775"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7" name="Rectangle 6">
            <a:extLst>
              <a:ext uri="{FF2B5EF4-FFF2-40B4-BE49-F238E27FC236}">
                <a16:creationId xmlns:a16="http://schemas.microsoft.com/office/drawing/2014/main" id="{316D38E2-2958-4DD1-A61E-7CA263F560CF}"/>
              </a:ext>
            </a:extLst>
          </p:cNvPr>
          <p:cNvSpPr/>
          <p:nvPr userDrawn="1"/>
        </p:nvSpPr>
        <p:spPr>
          <a:xfrm>
            <a:off x="1601706" y="946421"/>
            <a:ext cx="10147107" cy="5474044"/>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3" name="Slide Number Placeholder 2">
            <a:extLst>
              <a:ext uri="{FF2B5EF4-FFF2-40B4-BE49-F238E27FC236}">
                <a16:creationId xmlns:a16="http://schemas.microsoft.com/office/drawing/2014/main" id="{274F8AD1-83FD-449C-938A-A50FE51DA003}"/>
              </a:ext>
            </a:extLst>
          </p:cNvPr>
          <p:cNvSpPr>
            <a:spLocks noGrp="1"/>
          </p:cNvSpPr>
          <p:nvPr>
            <p:ph type="sldNum" sz="quarter" idx="10"/>
          </p:nvPr>
        </p:nvSpPr>
        <p:spPr/>
        <p:txBody>
          <a:bodyPr/>
          <a:lstStyle/>
          <a:p>
            <a:pPr defTabSz="457203">
              <a:defRPr/>
            </a:pPr>
            <a:fld id="{8ACA6996-0A5A-42AA-8C7B-90A4D001D1DA}" type="slidenum">
              <a:rPr lang="en-GB" smtClean="0">
                <a:solidFill>
                  <a:srgbClr val="000000">
                    <a:tint val="75000"/>
                  </a:srgbClr>
                </a:solidFill>
              </a:rPr>
              <a:pPr defTabSz="457203">
                <a:defRPr/>
              </a:pPr>
              <a:t>‹#›</a:t>
            </a:fld>
            <a:endParaRPr lang="en-GB">
              <a:solidFill>
                <a:srgbClr val="000000">
                  <a:tint val="75000"/>
                </a:srgbClr>
              </a:solidFill>
            </a:endParaRPr>
          </a:p>
        </p:txBody>
      </p:sp>
      <p:pic>
        <p:nvPicPr>
          <p:cNvPr id="4" name="Picture 3" descr="LaptopLow.png">
            <a:extLst>
              <a:ext uri="{FF2B5EF4-FFF2-40B4-BE49-F238E27FC236}">
                <a16:creationId xmlns:a16="http://schemas.microsoft.com/office/drawing/2014/main" id="{0DB867B7-191D-4701-B236-CE779B40B233}"/>
              </a:ext>
            </a:extLst>
          </p:cNvPr>
          <p:cNvPicPr>
            <a:picLocks/>
          </p:cNvPicPr>
          <p:nvPr userDrawn="1"/>
        </p:nvPicPr>
        <p:blipFill>
          <a:blip r:embed="rId2" cstate="screen">
            <a:extLst>
              <a:ext uri="{28A0092B-C50C-407E-A947-70E740481C1C}">
                <a14:useLocalDpi xmlns:a14="http://schemas.microsoft.com/office/drawing/2010/main" val="0"/>
              </a:ext>
            </a:extLst>
          </a:blip>
          <a:stretch>
            <a:fillRect/>
          </a:stretch>
        </p:blipFill>
        <p:spPr>
          <a:xfrm>
            <a:off x="89256" y="410299"/>
            <a:ext cx="13261263" cy="6596402"/>
          </a:xfrm>
          <a:prstGeom prst="rect">
            <a:avLst/>
          </a:prstGeom>
        </p:spPr>
      </p:pic>
      <p:sp>
        <p:nvSpPr>
          <p:cNvPr id="5" name="Picture Placeholder 40">
            <a:extLst>
              <a:ext uri="{FF2B5EF4-FFF2-40B4-BE49-F238E27FC236}">
                <a16:creationId xmlns:a16="http://schemas.microsoft.com/office/drawing/2014/main" id="{2584F18D-AE41-48E0-A2CB-97D483562800}"/>
              </a:ext>
            </a:extLst>
          </p:cNvPr>
          <p:cNvSpPr>
            <a:spLocks noGrp="1"/>
          </p:cNvSpPr>
          <p:nvPr>
            <p:ph type="pic" sz="quarter" idx="17" hasCustomPrompt="1"/>
          </p:nvPr>
        </p:nvSpPr>
        <p:spPr>
          <a:xfrm>
            <a:off x="1690963" y="946422"/>
            <a:ext cx="9976219" cy="5316727"/>
          </a:xfrm>
        </p:spPr>
        <p:txBody>
          <a:bodyPr anchor="ctr">
            <a:normAutofit/>
          </a:bodyPr>
          <a:lstStyle>
            <a:lvl1pPr marL="0" indent="0" algn="ctr">
              <a:buNone/>
              <a:defRPr sz="1200"/>
            </a:lvl1pPr>
          </a:lstStyle>
          <a:p>
            <a:r>
              <a:rPr lang="en-US"/>
              <a:t>Click to insert video</a:t>
            </a:r>
            <a:endParaRPr lang="en-GB"/>
          </a:p>
        </p:txBody>
      </p:sp>
      <p:pic>
        <p:nvPicPr>
          <p:cNvPr id="8" name="Picture 7" descr="A picture containing text, clipart&#10;&#10;Description automatically generated">
            <a:extLst>
              <a:ext uri="{FF2B5EF4-FFF2-40B4-BE49-F238E27FC236}">
                <a16:creationId xmlns:a16="http://schemas.microsoft.com/office/drawing/2014/main" id="{4C368906-0144-45D1-8F49-9D1ED3D919D2}"/>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2128119" y="7085025"/>
            <a:ext cx="834947" cy="245834"/>
          </a:xfrm>
          <a:prstGeom prst="rect">
            <a:avLst/>
          </a:prstGeom>
        </p:spPr>
      </p:pic>
    </p:spTree>
    <p:extLst>
      <p:ext uri="{BB962C8B-B14F-4D97-AF65-F5344CB8AC3E}">
        <p14:creationId xmlns:p14="http://schemas.microsoft.com/office/powerpoint/2010/main" val="35131016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7_Digital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4412D1-D26E-404D-BBA0-39D22F95BDBF}"/>
              </a:ext>
            </a:extLst>
          </p:cNvPr>
          <p:cNvSpPr/>
          <p:nvPr userDrawn="1"/>
        </p:nvSpPr>
        <p:spPr>
          <a:xfrm>
            <a:off x="6719888" y="0"/>
            <a:ext cx="6719889"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pic>
        <p:nvPicPr>
          <p:cNvPr id="10" name="Picture 9" descr="TabletLow.png">
            <a:extLst>
              <a:ext uri="{FF2B5EF4-FFF2-40B4-BE49-F238E27FC236}">
                <a16:creationId xmlns:a16="http://schemas.microsoft.com/office/drawing/2014/main" id="{F06940FB-19C8-4844-BDB6-E8ADE03B19F4}"/>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a:stretch/>
        </p:blipFill>
        <p:spPr>
          <a:xfrm>
            <a:off x="6910681" y="2363463"/>
            <a:ext cx="6816782" cy="5188752"/>
          </a:xfrm>
          <a:prstGeom prst="rect">
            <a:avLst/>
          </a:prstGeom>
        </p:spPr>
      </p:pic>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7" name="Content Placeholder 3">
            <a:extLst>
              <a:ext uri="{FF2B5EF4-FFF2-40B4-BE49-F238E27FC236}">
                <a16:creationId xmlns:a16="http://schemas.microsoft.com/office/drawing/2014/main" id="{D5B76926-361B-4CC8-B775-37A85F92674A}"/>
              </a:ext>
            </a:extLst>
          </p:cNvPr>
          <p:cNvSpPr>
            <a:spLocks noGrp="1"/>
          </p:cNvSpPr>
          <p:nvPr>
            <p:ph sz="half" idx="2" hasCustomPrompt="1"/>
          </p:nvPr>
        </p:nvSpPr>
        <p:spPr>
          <a:xfrm>
            <a:off x="476710" y="1603696"/>
            <a:ext cx="5955487" cy="5553495"/>
          </a:xfrm>
        </p:spPr>
        <p:txBody>
          <a:bodyPr>
            <a:normAutofit/>
          </a:bodyPr>
          <a:lstStyle>
            <a:lvl1pPr marL="0" indent="0">
              <a:lnSpc>
                <a:spcPct val="100000"/>
              </a:lnSpc>
              <a:buFontTx/>
              <a:buNone/>
              <a:defRPr sz="1601">
                <a:latin typeface="+mn-lt"/>
              </a:defRPr>
            </a:lvl1pPr>
            <a:lvl2pPr marL="789544" indent="-285751">
              <a:lnSpc>
                <a:spcPct val="100000"/>
              </a:lnSpc>
              <a:buFont typeface="Wingdings" panose="05000000000000000000" pitchFamily="2" charset="2"/>
              <a:buChar char="§"/>
              <a:defRPr sz="1400">
                <a:latin typeface="+mn-lt"/>
              </a:defRPr>
            </a:lvl2pPr>
            <a:lvl3pPr marL="1293336" indent="-285751">
              <a:lnSpc>
                <a:spcPct val="100000"/>
              </a:lnSpc>
              <a:buFont typeface="Wingdings" panose="05000000000000000000" pitchFamily="2" charset="2"/>
              <a:buChar char="§"/>
              <a:defRPr sz="1200">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edit text</a:t>
            </a:r>
          </a:p>
          <a:p>
            <a:pPr lvl="1"/>
            <a:r>
              <a:rPr lang="en-US"/>
              <a:t>Second level</a:t>
            </a:r>
          </a:p>
          <a:p>
            <a:pPr lvl="2"/>
            <a:r>
              <a:rPr lang="en-US"/>
              <a:t>Third level</a:t>
            </a:r>
          </a:p>
        </p:txBody>
      </p:sp>
      <p:sp>
        <p:nvSpPr>
          <p:cNvPr id="9" name="Content Placeholder 8">
            <a:extLst>
              <a:ext uri="{FF2B5EF4-FFF2-40B4-BE49-F238E27FC236}">
                <a16:creationId xmlns:a16="http://schemas.microsoft.com/office/drawing/2014/main" id="{638BB8EE-194A-45A1-9CDF-4B2EBD48B6A9}"/>
              </a:ext>
            </a:extLst>
          </p:cNvPr>
          <p:cNvSpPr>
            <a:spLocks noGrp="1"/>
          </p:cNvSpPr>
          <p:nvPr>
            <p:ph sz="quarter" idx="13" hasCustomPrompt="1"/>
          </p:nvPr>
        </p:nvSpPr>
        <p:spPr>
          <a:xfrm>
            <a:off x="7852938" y="2967262"/>
            <a:ext cx="4853086" cy="4584954"/>
          </a:xfrm>
        </p:spPr>
        <p:txBody>
          <a:bodyPr anchor="ctr">
            <a:normAutofit/>
          </a:bodyPr>
          <a:lstStyle>
            <a:lvl1pPr>
              <a:defRPr sz="1400"/>
            </a:lvl1pPr>
            <a:lvl2pPr>
              <a:defRPr sz="1200"/>
            </a:lvl2pPr>
            <a:lvl3pPr>
              <a:defRPr sz="1100"/>
            </a:lvl3pPr>
            <a:lvl4pPr>
              <a:defRPr sz="1050"/>
            </a:lvl4pPr>
            <a:lvl5pPr marL="2015169" indent="0" algn="l">
              <a:buFont typeface="Arial" panose="020B0604020202020204" pitchFamily="34" charset="0"/>
              <a:buNone/>
              <a:defRPr sz="1050"/>
            </a:lvl5pPr>
          </a:lstStyle>
          <a:p>
            <a:pPr lvl="4"/>
            <a:r>
              <a:rPr lang="en-US"/>
              <a:t>Insert image here by clicking the icon or dragging into the space. Once inserted: select the image – right click – select send to back.</a:t>
            </a:r>
            <a:endParaRPr lang="en-GB"/>
          </a:p>
        </p:txBody>
      </p:sp>
      <p:pic>
        <p:nvPicPr>
          <p:cNvPr id="11" name="Picture 10" descr="A picture containing text, clipart&#10;&#10;Description automatically generated">
            <a:extLst>
              <a:ext uri="{FF2B5EF4-FFF2-40B4-BE49-F238E27FC236}">
                <a16:creationId xmlns:a16="http://schemas.microsoft.com/office/drawing/2014/main" id="{DF079198-38B1-4AA5-9D3F-299DD60F24D5}"/>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11406886" y="7157193"/>
            <a:ext cx="834947" cy="245678"/>
          </a:xfrm>
          <a:prstGeom prst="rect">
            <a:avLst/>
          </a:prstGeom>
        </p:spPr>
      </p:pic>
      <p:sp>
        <p:nvSpPr>
          <p:cNvPr id="12" name="Slide Number Placeholder 4">
            <a:extLst>
              <a:ext uri="{FF2B5EF4-FFF2-40B4-BE49-F238E27FC236}">
                <a16:creationId xmlns:a16="http://schemas.microsoft.com/office/drawing/2014/main" id="{46864E61-44ED-4C7A-83AF-C3B5B205309F}"/>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59747744"/>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Content split x4">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4" name="Text Placeholder 3">
            <a:extLst>
              <a:ext uri="{FF2B5EF4-FFF2-40B4-BE49-F238E27FC236}">
                <a16:creationId xmlns:a16="http://schemas.microsoft.com/office/drawing/2014/main" id="{E8E8A6E1-8E24-4822-A5F8-01A023EB31B3}"/>
              </a:ext>
            </a:extLst>
          </p:cNvPr>
          <p:cNvSpPr>
            <a:spLocks noGrp="1"/>
          </p:cNvSpPr>
          <p:nvPr>
            <p:ph type="body" sz="quarter" idx="13" hasCustomPrompt="1"/>
          </p:nvPr>
        </p:nvSpPr>
        <p:spPr>
          <a:xfrm>
            <a:off x="474934" y="1402353"/>
            <a:ext cx="4173813" cy="5402944"/>
          </a:xfrm>
        </p:spPr>
        <p:txBody>
          <a:bodyPr>
            <a:normAutofit/>
          </a:bodyPr>
          <a:lstStyle>
            <a:lvl1pPr marL="0" indent="0">
              <a:lnSpc>
                <a:spcPct val="100000"/>
              </a:lnSpc>
              <a:buFont typeface="Arial" panose="020B0604020202020204" pitchFamily="34" charset="0"/>
              <a:buNone/>
              <a:defRPr sz="1601"/>
            </a:lvl1pPr>
            <a:lvl2pPr marL="846694" indent="-342902">
              <a:lnSpc>
                <a:spcPct val="100000"/>
              </a:lnSpc>
              <a:buFont typeface="Arial" panose="020B0604020202020204" pitchFamily="34" charset="0"/>
              <a:buChar char="•"/>
              <a:defRPr sz="1601"/>
            </a:lvl2pPr>
            <a:lvl3pPr marL="1293336" indent="-285751">
              <a:lnSpc>
                <a:spcPct val="100000"/>
              </a:lnSpc>
              <a:buFont typeface="Arial" panose="020B0604020202020204" pitchFamily="34" charset="0"/>
              <a:buChar char="•"/>
              <a:defRPr sz="1601"/>
            </a:lvl3pPr>
            <a:lvl4pPr marL="1797128" indent="-285751">
              <a:lnSpc>
                <a:spcPct val="100000"/>
              </a:lnSpc>
              <a:buFont typeface="Arial" panose="020B0604020202020204" pitchFamily="34" charset="0"/>
              <a:buChar char="•"/>
              <a:defRPr sz="1601"/>
            </a:lvl4pPr>
            <a:lvl5pPr marL="2300920" indent="-285751">
              <a:lnSpc>
                <a:spcPct val="100000"/>
              </a:lnSpc>
              <a:buFont typeface="Arial" panose="020B0604020202020204" pitchFamily="34" charset="0"/>
              <a:buChar char="•"/>
              <a:defRPr sz="1601"/>
            </a:lvl5pPr>
          </a:lstStyle>
          <a:p>
            <a:pPr lvl="0"/>
            <a:r>
              <a:rPr lang="en-US"/>
              <a:t>Click to add text</a:t>
            </a:r>
          </a:p>
        </p:txBody>
      </p:sp>
      <p:grpSp>
        <p:nvGrpSpPr>
          <p:cNvPr id="12" name="Group 11">
            <a:extLst>
              <a:ext uri="{FF2B5EF4-FFF2-40B4-BE49-F238E27FC236}">
                <a16:creationId xmlns:a16="http://schemas.microsoft.com/office/drawing/2014/main" id="{1D7AC1DF-4491-40CD-BA5E-0073426BC4AC}"/>
              </a:ext>
            </a:extLst>
          </p:cNvPr>
          <p:cNvGrpSpPr/>
          <p:nvPr userDrawn="1"/>
        </p:nvGrpSpPr>
        <p:grpSpPr>
          <a:xfrm>
            <a:off x="5071946" y="1530163"/>
            <a:ext cx="809877" cy="644555"/>
            <a:chOff x="-2357192" y="-19349"/>
            <a:chExt cx="644285" cy="644284"/>
          </a:xfrm>
          <a:solidFill>
            <a:schemeClr val="bg2"/>
          </a:solidFill>
        </p:grpSpPr>
        <p:sp>
          <p:nvSpPr>
            <p:cNvPr id="13" name="Rectangle 12">
              <a:extLst>
                <a:ext uri="{FF2B5EF4-FFF2-40B4-BE49-F238E27FC236}">
                  <a16:creationId xmlns:a16="http://schemas.microsoft.com/office/drawing/2014/main" id="{0C6665B3-08B9-46B3-B766-B1CFE88B4810}"/>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4" name="Rectangle 13">
              <a:extLst>
                <a:ext uri="{FF2B5EF4-FFF2-40B4-BE49-F238E27FC236}">
                  <a16:creationId xmlns:a16="http://schemas.microsoft.com/office/drawing/2014/main" id="{ED10DE69-F01A-4D70-953D-FC5C3E6C515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15" name="Group 14">
            <a:extLst>
              <a:ext uri="{FF2B5EF4-FFF2-40B4-BE49-F238E27FC236}">
                <a16:creationId xmlns:a16="http://schemas.microsoft.com/office/drawing/2014/main" id="{4D52C88D-4460-4536-99EF-A8939F6E6DCB}"/>
              </a:ext>
            </a:extLst>
          </p:cNvPr>
          <p:cNvGrpSpPr/>
          <p:nvPr userDrawn="1"/>
        </p:nvGrpSpPr>
        <p:grpSpPr>
          <a:xfrm rot="10800000">
            <a:off x="12349181" y="3468559"/>
            <a:ext cx="809877" cy="644555"/>
            <a:chOff x="-2357192" y="-19349"/>
            <a:chExt cx="644285" cy="644284"/>
          </a:xfrm>
          <a:solidFill>
            <a:schemeClr val="bg2"/>
          </a:solidFill>
        </p:grpSpPr>
        <p:sp>
          <p:nvSpPr>
            <p:cNvPr id="16" name="Rectangle 15">
              <a:extLst>
                <a:ext uri="{FF2B5EF4-FFF2-40B4-BE49-F238E27FC236}">
                  <a16:creationId xmlns:a16="http://schemas.microsoft.com/office/drawing/2014/main" id="{604083D0-B645-4C7A-9495-36C54A8C4B25}"/>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7" name="Rectangle 16">
              <a:extLst>
                <a:ext uri="{FF2B5EF4-FFF2-40B4-BE49-F238E27FC236}">
                  <a16:creationId xmlns:a16="http://schemas.microsoft.com/office/drawing/2014/main" id="{FA2F9718-067F-41F1-A1D2-D9BD5CCC9DDB}"/>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18" name="Group 17">
            <a:extLst>
              <a:ext uri="{FF2B5EF4-FFF2-40B4-BE49-F238E27FC236}">
                <a16:creationId xmlns:a16="http://schemas.microsoft.com/office/drawing/2014/main" id="{6188D709-E9AA-404B-9B7F-7CF41170584F}"/>
              </a:ext>
            </a:extLst>
          </p:cNvPr>
          <p:cNvGrpSpPr/>
          <p:nvPr userDrawn="1"/>
        </p:nvGrpSpPr>
        <p:grpSpPr>
          <a:xfrm>
            <a:off x="5077984" y="4074085"/>
            <a:ext cx="809877" cy="664019"/>
            <a:chOff x="-2366920" y="-38805"/>
            <a:chExt cx="644285" cy="663740"/>
          </a:xfrm>
          <a:solidFill>
            <a:schemeClr val="tx1"/>
          </a:solidFill>
        </p:grpSpPr>
        <p:sp>
          <p:nvSpPr>
            <p:cNvPr id="19" name="Rectangle 18">
              <a:extLst>
                <a:ext uri="{FF2B5EF4-FFF2-40B4-BE49-F238E27FC236}">
                  <a16:creationId xmlns:a16="http://schemas.microsoft.com/office/drawing/2014/main" id="{AE9B1D9C-4FE3-479B-9142-708F6749A3CC}"/>
                </a:ext>
              </a:extLst>
            </p:cNvPr>
            <p:cNvSpPr/>
            <p:nvPr userDrawn="1"/>
          </p:nvSpPr>
          <p:spPr>
            <a:xfrm>
              <a:off x="-2366920"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0" name="Rectangle 19">
              <a:extLst>
                <a:ext uri="{FF2B5EF4-FFF2-40B4-BE49-F238E27FC236}">
                  <a16:creationId xmlns:a16="http://schemas.microsoft.com/office/drawing/2014/main" id="{EEE8ED0B-0630-4E41-A766-49DEA491E5E4}"/>
                </a:ext>
              </a:extLst>
            </p:cNvPr>
            <p:cNvSpPr/>
            <p:nvPr userDrawn="1"/>
          </p:nvSpPr>
          <p:spPr>
            <a:xfrm rot="5400000">
              <a:off x="-2138074" y="-267650"/>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21" name="Group 20">
            <a:extLst>
              <a:ext uri="{FF2B5EF4-FFF2-40B4-BE49-F238E27FC236}">
                <a16:creationId xmlns:a16="http://schemas.microsoft.com/office/drawing/2014/main" id="{A8C349AF-5832-4626-903C-1A56140CAF59}"/>
              </a:ext>
            </a:extLst>
          </p:cNvPr>
          <p:cNvGrpSpPr/>
          <p:nvPr userDrawn="1"/>
        </p:nvGrpSpPr>
        <p:grpSpPr>
          <a:xfrm rot="10800000">
            <a:off x="12347023" y="6012523"/>
            <a:ext cx="809877" cy="644555"/>
            <a:chOff x="-2357192" y="-19349"/>
            <a:chExt cx="644285" cy="644284"/>
          </a:xfrm>
          <a:solidFill>
            <a:schemeClr val="tx1"/>
          </a:solidFill>
        </p:grpSpPr>
        <p:sp>
          <p:nvSpPr>
            <p:cNvPr id="22" name="Rectangle 21">
              <a:extLst>
                <a:ext uri="{FF2B5EF4-FFF2-40B4-BE49-F238E27FC236}">
                  <a16:creationId xmlns:a16="http://schemas.microsoft.com/office/drawing/2014/main" id="{0D86C731-348A-4C21-AB10-ED8A2EEBCD10}"/>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3" name="Rectangle 22">
              <a:extLst>
                <a:ext uri="{FF2B5EF4-FFF2-40B4-BE49-F238E27FC236}">
                  <a16:creationId xmlns:a16="http://schemas.microsoft.com/office/drawing/2014/main" id="{479451DA-A64C-4165-AF42-98E3832551F2}"/>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25" name="Slide Number Placeholder 4">
            <a:extLst>
              <a:ext uri="{FF2B5EF4-FFF2-40B4-BE49-F238E27FC236}">
                <a16:creationId xmlns:a16="http://schemas.microsoft.com/office/drawing/2014/main" id="{1F1C9502-6681-483E-8BEA-DEECB6DC383F}"/>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
        <p:nvSpPr>
          <p:cNvPr id="6" name="Content Placeholder 5">
            <a:extLst>
              <a:ext uri="{FF2B5EF4-FFF2-40B4-BE49-F238E27FC236}">
                <a16:creationId xmlns:a16="http://schemas.microsoft.com/office/drawing/2014/main" id="{31A8F3BA-DB56-412C-9B1F-BB671A93B1D9}"/>
              </a:ext>
            </a:extLst>
          </p:cNvPr>
          <p:cNvSpPr>
            <a:spLocks noGrp="1"/>
          </p:cNvSpPr>
          <p:nvPr>
            <p:ph sz="quarter" idx="14" hasCustomPrompt="1"/>
          </p:nvPr>
        </p:nvSpPr>
        <p:spPr>
          <a:xfrm>
            <a:off x="5341741" y="1715853"/>
            <a:ext cx="3464209" cy="2204485"/>
          </a:xfrm>
        </p:spPr>
        <p:txBody>
          <a:bodyPr>
            <a:noAutofit/>
          </a:bodyPr>
          <a:lstStyle>
            <a:lvl1pPr marL="0" indent="0">
              <a:lnSpc>
                <a:spcPct val="100000"/>
              </a:lnSpc>
              <a:buNone/>
              <a:defRPr sz="1400"/>
            </a:lvl1pPr>
            <a:lvl2pPr>
              <a:lnSpc>
                <a:spcPct val="100000"/>
              </a:lnSpc>
              <a:defRPr sz="1200"/>
            </a:lvl2pPr>
            <a:lvl3pPr>
              <a:lnSpc>
                <a:spcPct val="100000"/>
              </a:lnSpc>
              <a:defRPr sz="1100"/>
            </a:lvl3pPr>
            <a:lvl4pPr>
              <a:lnSpc>
                <a:spcPct val="100000"/>
              </a:lnSpc>
              <a:defRPr sz="1050"/>
            </a:lvl4pPr>
            <a:lvl5pPr>
              <a:lnSpc>
                <a:spcPct val="100000"/>
              </a:lnSpc>
              <a:defRPr sz="1050"/>
            </a:lvl5pPr>
          </a:lstStyle>
          <a:p>
            <a:pPr lvl="0"/>
            <a:r>
              <a:rPr lang="en-US"/>
              <a:t>Click on icon below to add content or just type to add text</a:t>
            </a:r>
            <a:endParaRPr lang="en-GB"/>
          </a:p>
        </p:txBody>
      </p:sp>
      <p:sp>
        <p:nvSpPr>
          <p:cNvPr id="26" name="Content Placeholder 5">
            <a:extLst>
              <a:ext uri="{FF2B5EF4-FFF2-40B4-BE49-F238E27FC236}">
                <a16:creationId xmlns:a16="http://schemas.microsoft.com/office/drawing/2014/main" id="{642982F6-D2BA-42FB-9C25-4B38771B310B}"/>
              </a:ext>
            </a:extLst>
          </p:cNvPr>
          <p:cNvSpPr>
            <a:spLocks noGrp="1"/>
          </p:cNvSpPr>
          <p:nvPr>
            <p:ph sz="quarter" idx="15" hasCustomPrompt="1"/>
          </p:nvPr>
        </p:nvSpPr>
        <p:spPr>
          <a:xfrm>
            <a:off x="9412054" y="1694397"/>
            <a:ext cx="3464209" cy="2204485"/>
          </a:xfrm>
        </p:spPr>
        <p:txBody>
          <a:bodyPr>
            <a:noAutofit/>
          </a:bodyPr>
          <a:lstStyle>
            <a:lvl1pPr marL="0" indent="0">
              <a:lnSpc>
                <a:spcPct val="100000"/>
              </a:lnSpc>
              <a:buNone/>
              <a:defRPr sz="1400"/>
            </a:lvl1pPr>
            <a:lvl2pPr>
              <a:lnSpc>
                <a:spcPct val="100000"/>
              </a:lnSpc>
              <a:defRPr sz="1200"/>
            </a:lvl2pPr>
            <a:lvl3pPr>
              <a:lnSpc>
                <a:spcPct val="100000"/>
              </a:lnSpc>
              <a:defRPr sz="1100"/>
            </a:lvl3pPr>
            <a:lvl4pPr>
              <a:lnSpc>
                <a:spcPct val="100000"/>
              </a:lnSpc>
              <a:defRPr sz="1050"/>
            </a:lvl4pPr>
            <a:lvl5pPr>
              <a:lnSpc>
                <a:spcPct val="100000"/>
              </a:lnSpc>
              <a:defRPr sz="1050"/>
            </a:lvl5pPr>
          </a:lstStyle>
          <a:p>
            <a:pPr lvl="0"/>
            <a:r>
              <a:rPr lang="en-US"/>
              <a:t>Click on icon below to add content or just type to add text</a:t>
            </a:r>
            <a:endParaRPr lang="en-GB"/>
          </a:p>
        </p:txBody>
      </p:sp>
      <p:sp>
        <p:nvSpPr>
          <p:cNvPr id="27" name="Content Placeholder 5">
            <a:extLst>
              <a:ext uri="{FF2B5EF4-FFF2-40B4-BE49-F238E27FC236}">
                <a16:creationId xmlns:a16="http://schemas.microsoft.com/office/drawing/2014/main" id="{CA972444-DAE8-49CA-B6E4-040498B5E6B0}"/>
              </a:ext>
            </a:extLst>
          </p:cNvPr>
          <p:cNvSpPr>
            <a:spLocks noGrp="1"/>
          </p:cNvSpPr>
          <p:nvPr>
            <p:ph sz="quarter" idx="16" hasCustomPrompt="1"/>
          </p:nvPr>
        </p:nvSpPr>
        <p:spPr>
          <a:xfrm>
            <a:off x="5341741" y="4266598"/>
            <a:ext cx="3464209" cy="2204485"/>
          </a:xfrm>
        </p:spPr>
        <p:txBody>
          <a:bodyPr>
            <a:noAutofit/>
          </a:bodyPr>
          <a:lstStyle>
            <a:lvl1pPr marL="0" indent="0">
              <a:lnSpc>
                <a:spcPct val="100000"/>
              </a:lnSpc>
              <a:buNone/>
              <a:defRPr sz="1400"/>
            </a:lvl1pPr>
            <a:lvl2pPr>
              <a:lnSpc>
                <a:spcPct val="100000"/>
              </a:lnSpc>
              <a:defRPr sz="1200"/>
            </a:lvl2pPr>
            <a:lvl3pPr>
              <a:lnSpc>
                <a:spcPct val="100000"/>
              </a:lnSpc>
              <a:defRPr sz="1100"/>
            </a:lvl3pPr>
            <a:lvl4pPr>
              <a:lnSpc>
                <a:spcPct val="100000"/>
              </a:lnSpc>
              <a:defRPr sz="1050"/>
            </a:lvl4pPr>
            <a:lvl5pPr>
              <a:lnSpc>
                <a:spcPct val="100000"/>
              </a:lnSpc>
              <a:defRPr sz="1050"/>
            </a:lvl5pPr>
          </a:lstStyle>
          <a:p>
            <a:pPr lvl="0"/>
            <a:r>
              <a:rPr lang="en-US"/>
              <a:t>Click on icon below to add content or just type to add text</a:t>
            </a:r>
            <a:endParaRPr lang="en-GB"/>
          </a:p>
        </p:txBody>
      </p:sp>
      <p:sp>
        <p:nvSpPr>
          <p:cNvPr id="28" name="Content Placeholder 5">
            <a:extLst>
              <a:ext uri="{FF2B5EF4-FFF2-40B4-BE49-F238E27FC236}">
                <a16:creationId xmlns:a16="http://schemas.microsoft.com/office/drawing/2014/main" id="{E11A73B5-0AA3-4A19-AB14-ED5D88D4446A}"/>
              </a:ext>
            </a:extLst>
          </p:cNvPr>
          <p:cNvSpPr>
            <a:spLocks noGrp="1"/>
          </p:cNvSpPr>
          <p:nvPr>
            <p:ph sz="quarter" idx="17" hasCustomPrompt="1"/>
          </p:nvPr>
        </p:nvSpPr>
        <p:spPr>
          <a:xfrm>
            <a:off x="9412054" y="4245142"/>
            <a:ext cx="3464209" cy="2204485"/>
          </a:xfrm>
        </p:spPr>
        <p:txBody>
          <a:bodyPr>
            <a:noAutofit/>
          </a:bodyPr>
          <a:lstStyle>
            <a:lvl1pPr marL="0" indent="0">
              <a:lnSpc>
                <a:spcPct val="100000"/>
              </a:lnSpc>
              <a:buNone/>
              <a:defRPr sz="1400"/>
            </a:lvl1pPr>
            <a:lvl2pPr>
              <a:lnSpc>
                <a:spcPct val="100000"/>
              </a:lnSpc>
              <a:defRPr sz="1200"/>
            </a:lvl2pPr>
            <a:lvl3pPr>
              <a:lnSpc>
                <a:spcPct val="100000"/>
              </a:lnSpc>
              <a:defRPr sz="1100"/>
            </a:lvl3pPr>
            <a:lvl4pPr>
              <a:lnSpc>
                <a:spcPct val="100000"/>
              </a:lnSpc>
              <a:defRPr sz="1050"/>
            </a:lvl4pPr>
            <a:lvl5pPr>
              <a:lnSpc>
                <a:spcPct val="100000"/>
              </a:lnSpc>
              <a:defRPr sz="1050"/>
            </a:lvl5pPr>
          </a:lstStyle>
          <a:p>
            <a:pPr lvl="0"/>
            <a:r>
              <a:rPr lang="en-US"/>
              <a:t>Click on icon below to add content or just type to add text</a:t>
            </a:r>
            <a:endParaRPr lang="en-GB"/>
          </a:p>
        </p:txBody>
      </p:sp>
    </p:spTree>
    <p:extLst>
      <p:ext uri="{BB962C8B-B14F-4D97-AF65-F5344CB8AC3E}">
        <p14:creationId xmlns:p14="http://schemas.microsoft.com/office/powerpoint/2010/main" val="2773913049"/>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4_Content split x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4" name="Text Placeholder 3">
            <a:extLst>
              <a:ext uri="{FF2B5EF4-FFF2-40B4-BE49-F238E27FC236}">
                <a16:creationId xmlns:a16="http://schemas.microsoft.com/office/drawing/2014/main" id="{E8E8A6E1-8E24-4822-A5F8-01A023EB31B3}"/>
              </a:ext>
            </a:extLst>
          </p:cNvPr>
          <p:cNvSpPr>
            <a:spLocks noGrp="1"/>
          </p:cNvSpPr>
          <p:nvPr>
            <p:ph type="body" sz="quarter" idx="13" hasCustomPrompt="1"/>
          </p:nvPr>
        </p:nvSpPr>
        <p:spPr>
          <a:xfrm>
            <a:off x="474934" y="1402353"/>
            <a:ext cx="4173813" cy="5402944"/>
          </a:xfrm>
        </p:spPr>
        <p:txBody>
          <a:bodyPr>
            <a:normAutofit/>
          </a:bodyPr>
          <a:lstStyle>
            <a:lvl1pPr marL="0" indent="0">
              <a:lnSpc>
                <a:spcPct val="100000"/>
              </a:lnSpc>
              <a:buNone/>
              <a:defRPr sz="1601"/>
            </a:lvl1pPr>
            <a:lvl2pPr marL="846694" indent="-342902">
              <a:lnSpc>
                <a:spcPct val="100000"/>
              </a:lnSpc>
              <a:buFont typeface="Wingdings" panose="05000000000000000000" pitchFamily="2" charset="2"/>
              <a:buChar char="§"/>
              <a:defRPr sz="1601"/>
            </a:lvl2pPr>
            <a:lvl3pPr marL="1293336" indent="-285751">
              <a:lnSpc>
                <a:spcPct val="100000"/>
              </a:lnSpc>
              <a:buFont typeface="Wingdings" panose="05000000000000000000" pitchFamily="2" charset="2"/>
              <a:buChar char="§"/>
              <a:defRPr sz="1601"/>
            </a:lvl3pPr>
            <a:lvl4pPr marL="1797128" indent="-285751">
              <a:lnSpc>
                <a:spcPct val="100000"/>
              </a:lnSpc>
              <a:buFont typeface="Wingdings" panose="05000000000000000000" pitchFamily="2" charset="2"/>
              <a:buChar char="§"/>
              <a:defRPr sz="1601"/>
            </a:lvl4pPr>
            <a:lvl5pPr marL="2300920" indent="-285751">
              <a:lnSpc>
                <a:spcPct val="100000"/>
              </a:lnSpc>
              <a:buFont typeface="Wingdings" panose="05000000000000000000" pitchFamily="2" charset="2"/>
              <a:buChar char="§"/>
              <a:defRPr sz="1601"/>
            </a:lvl5pPr>
          </a:lstStyle>
          <a:p>
            <a:pPr lvl="0"/>
            <a:r>
              <a:rPr lang="en-US"/>
              <a:t>Click to add text</a:t>
            </a:r>
          </a:p>
        </p:txBody>
      </p:sp>
      <p:grpSp>
        <p:nvGrpSpPr>
          <p:cNvPr id="12" name="Group 11">
            <a:extLst>
              <a:ext uri="{FF2B5EF4-FFF2-40B4-BE49-F238E27FC236}">
                <a16:creationId xmlns:a16="http://schemas.microsoft.com/office/drawing/2014/main" id="{1D7AC1DF-4491-40CD-BA5E-0073426BC4AC}"/>
              </a:ext>
            </a:extLst>
          </p:cNvPr>
          <p:cNvGrpSpPr/>
          <p:nvPr userDrawn="1"/>
        </p:nvGrpSpPr>
        <p:grpSpPr>
          <a:xfrm>
            <a:off x="5071946" y="1517456"/>
            <a:ext cx="809877" cy="644555"/>
            <a:chOff x="-2357192" y="-19349"/>
            <a:chExt cx="644285" cy="644284"/>
          </a:xfrm>
          <a:solidFill>
            <a:schemeClr val="bg2"/>
          </a:solidFill>
        </p:grpSpPr>
        <p:sp>
          <p:nvSpPr>
            <p:cNvPr id="13" name="Rectangle 12">
              <a:extLst>
                <a:ext uri="{FF2B5EF4-FFF2-40B4-BE49-F238E27FC236}">
                  <a16:creationId xmlns:a16="http://schemas.microsoft.com/office/drawing/2014/main" id="{0C6665B3-08B9-46B3-B766-B1CFE88B4810}"/>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schemeClr val="bg2"/>
                </a:solidFill>
              </a:endParaRPr>
            </a:p>
          </p:txBody>
        </p:sp>
        <p:sp>
          <p:nvSpPr>
            <p:cNvPr id="14" name="Rectangle 13">
              <a:extLst>
                <a:ext uri="{FF2B5EF4-FFF2-40B4-BE49-F238E27FC236}">
                  <a16:creationId xmlns:a16="http://schemas.microsoft.com/office/drawing/2014/main" id="{ED10DE69-F01A-4D70-953D-FC5C3E6C515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schemeClr val="bg2"/>
                </a:solidFill>
              </a:endParaRPr>
            </a:p>
          </p:txBody>
        </p:sp>
      </p:grpSp>
      <p:grpSp>
        <p:nvGrpSpPr>
          <p:cNvPr id="15" name="Group 14">
            <a:extLst>
              <a:ext uri="{FF2B5EF4-FFF2-40B4-BE49-F238E27FC236}">
                <a16:creationId xmlns:a16="http://schemas.microsoft.com/office/drawing/2014/main" id="{4D52C88D-4460-4536-99EF-A8939F6E6DCB}"/>
              </a:ext>
            </a:extLst>
          </p:cNvPr>
          <p:cNvGrpSpPr/>
          <p:nvPr userDrawn="1"/>
        </p:nvGrpSpPr>
        <p:grpSpPr>
          <a:xfrm rot="10800000">
            <a:off x="12365145" y="3493969"/>
            <a:ext cx="809877" cy="644555"/>
            <a:chOff x="-2357192" y="-19349"/>
            <a:chExt cx="644285" cy="644284"/>
          </a:xfrm>
          <a:solidFill>
            <a:schemeClr val="bg2"/>
          </a:solidFill>
        </p:grpSpPr>
        <p:sp>
          <p:nvSpPr>
            <p:cNvPr id="16" name="Rectangle 15">
              <a:extLst>
                <a:ext uri="{FF2B5EF4-FFF2-40B4-BE49-F238E27FC236}">
                  <a16:creationId xmlns:a16="http://schemas.microsoft.com/office/drawing/2014/main" id="{604083D0-B645-4C7A-9495-36C54A8C4B25}"/>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schemeClr val="bg2"/>
                </a:solidFill>
              </a:endParaRPr>
            </a:p>
          </p:txBody>
        </p:sp>
        <p:sp>
          <p:nvSpPr>
            <p:cNvPr id="17" name="Rectangle 16">
              <a:extLst>
                <a:ext uri="{FF2B5EF4-FFF2-40B4-BE49-F238E27FC236}">
                  <a16:creationId xmlns:a16="http://schemas.microsoft.com/office/drawing/2014/main" id="{FA2F9718-067F-41F1-A1D2-D9BD5CCC9DDB}"/>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schemeClr val="bg2"/>
                </a:solidFill>
              </a:endParaRPr>
            </a:p>
          </p:txBody>
        </p:sp>
      </p:grpSp>
      <p:grpSp>
        <p:nvGrpSpPr>
          <p:cNvPr id="18" name="Group 17">
            <a:extLst>
              <a:ext uri="{FF2B5EF4-FFF2-40B4-BE49-F238E27FC236}">
                <a16:creationId xmlns:a16="http://schemas.microsoft.com/office/drawing/2014/main" id="{6188D709-E9AA-404B-9B7F-7CF41170584F}"/>
              </a:ext>
            </a:extLst>
          </p:cNvPr>
          <p:cNvGrpSpPr/>
          <p:nvPr userDrawn="1"/>
        </p:nvGrpSpPr>
        <p:grpSpPr>
          <a:xfrm>
            <a:off x="5089143" y="4074085"/>
            <a:ext cx="809877" cy="664019"/>
            <a:chOff x="-2366920" y="-38805"/>
            <a:chExt cx="644285" cy="663740"/>
          </a:xfrm>
          <a:solidFill>
            <a:schemeClr val="tx1"/>
          </a:solidFill>
        </p:grpSpPr>
        <p:sp>
          <p:nvSpPr>
            <p:cNvPr id="19" name="Rectangle 18">
              <a:extLst>
                <a:ext uri="{FF2B5EF4-FFF2-40B4-BE49-F238E27FC236}">
                  <a16:creationId xmlns:a16="http://schemas.microsoft.com/office/drawing/2014/main" id="{AE9B1D9C-4FE3-479B-9142-708F6749A3CC}"/>
                </a:ext>
              </a:extLst>
            </p:cNvPr>
            <p:cNvSpPr/>
            <p:nvPr userDrawn="1"/>
          </p:nvSpPr>
          <p:spPr>
            <a:xfrm>
              <a:off x="-2366920"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0" name="Rectangle 19">
              <a:extLst>
                <a:ext uri="{FF2B5EF4-FFF2-40B4-BE49-F238E27FC236}">
                  <a16:creationId xmlns:a16="http://schemas.microsoft.com/office/drawing/2014/main" id="{EEE8ED0B-0630-4E41-A766-49DEA491E5E4}"/>
                </a:ext>
              </a:extLst>
            </p:cNvPr>
            <p:cNvSpPr/>
            <p:nvPr userDrawn="1"/>
          </p:nvSpPr>
          <p:spPr>
            <a:xfrm rot="5400000">
              <a:off x="-2138074" y="-267650"/>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21" name="Group 20">
            <a:extLst>
              <a:ext uri="{FF2B5EF4-FFF2-40B4-BE49-F238E27FC236}">
                <a16:creationId xmlns:a16="http://schemas.microsoft.com/office/drawing/2014/main" id="{A8C349AF-5832-4626-903C-1A56140CAF59}"/>
              </a:ext>
            </a:extLst>
          </p:cNvPr>
          <p:cNvGrpSpPr/>
          <p:nvPr userDrawn="1"/>
        </p:nvGrpSpPr>
        <p:grpSpPr>
          <a:xfrm rot="10800000">
            <a:off x="12378951" y="6045557"/>
            <a:ext cx="809877" cy="644555"/>
            <a:chOff x="-2357192" y="-19349"/>
            <a:chExt cx="644285" cy="644284"/>
          </a:xfrm>
          <a:solidFill>
            <a:schemeClr val="tx1"/>
          </a:solidFill>
        </p:grpSpPr>
        <p:sp>
          <p:nvSpPr>
            <p:cNvPr id="22" name="Rectangle 21">
              <a:extLst>
                <a:ext uri="{FF2B5EF4-FFF2-40B4-BE49-F238E27FC236}">
                  <a16:creationId xmlns:a16="http://schemas.microsoft.com/office/drawing/2014/main" id="{0D86C731-348A-4C21-AB10-ED8A2EEBCD10}"/>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3" name="Rectangle 22">
              <a:extLst>
                <a:ext uri="{FF2B5EF4-FFF2-40B4-BE49-F238E27FC236}">
                  <a16:creationId xmlns:a16="http://schemas.microsoft.com/office/drawing/2014/main" id="{479451DA-A64C-4165-AF42-98E3832551F2}"/>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25" name="Slide Number Placeholder 4">
            <a:extLst>
              <a:ext uri="{FF2B5EF4-FFF2-40B4-BE49-F238E27FC236}">
                <a16:creationId xmlns:a16="http://schemas.microsoft.com/office/drawing/2014/main" id="{1F1C9502-6681-483E-8BEA-DEECB6DC383F}"/>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
        <p:nvSpPr>
          <p:cNvPr id="6" name="Content Placeholder 5">
            <a:extLst>
              <a:ext uri="{FF2B5EF4-FFF2-40B4-BE49-F238E27FC236}">
                <a16:creationId xmlns:a16="http://schemas.microsoft.com/office/drawing/2014/main" id="{31A8F3BA-DB56-412C-9B1F-BB671A93B1D9}"/>
              </a:ext>
            </a:extLst>
          </p:cNvPr>
          <p:cNvSpPr>
            <a:spLocks noGrp="1"/>
          </p:cNvSpPr>
          <p:nvPr>
            <p:ph sz="quarter" idx="14" hasCustomPrompt="1"/>
          </p:nvPr>
        </p:nvSpPr>
        <p:spPr>
          <a:xfrm>
            <a:off x="5341741" y="1715853"/>
            <a:ext cx="7544689" cy="2204485"/>
          </a:xfrm>
        </p:spPr>
        <p:txBody>
          <a:bodyPr>
            <a:noAutofit/>
          </a:bodyPr>
          <a:lstStyle>
            <a:lvl1pPr marL="0" indent="0">
              <a:lnSpc>
                <a:spcPct val="100000"/>
              </a:lnSpc>
              <a:buNone/>
              <a:defRPr sz="1400"/>
            </a:lvl1pPr>
            <a:lvl2pPr>
              <a:lnSpc>
                <a:spcPct val="100000"/>
              </a:lnSpc>
              <a:defRPr sz="1200"/>
            </a:lvl2pPr>
            <a:lvl3pPr>
              <a:lnSpc>
                <a:spcPct val="100000"/>
              </a:lnSpc>
              <a:defRPr sz="1100"/>
            </a:lvl3pPr>
            <a:lvl4pPr>
              <a:lnSpc>
                <a:spcPct val="100000"/>
              </a:lnSpc>
              <a:defRPr sz="1050"/>
            </a:lvl4pPr>
            <a:lvl5pPr>
              <a:lnSpc>
                <a:spcPct val="100000"/>
              </a:lnSpc>
              <a:defRPr sz="1050"/>
            </a:lvl5pPr>
          </a:lstStyle>
          <a:p>
            <a:pPr lvl="0"/>
            <a:r>
              <a:rPr lang="en-US"/>
              <a:t>Click on icon below to add content or just type to add text</a:t>
            </a:r>
            <a:endParaRPr lang="en-GB"/>
          </a:p>
          <a:p>
            <a:pPr lvl="4"/>
            <a:endParaRPr lang="en-GB"/>
          </a:p>
        </p:txBody>
      </p:sp>
      <p:sp>
        <p:nvSpPr>
          <p:cNvPr id="27" name="Content Placeholder 5">
            <a:extLst>
              <a:ext uri="{FF2B5EF4-FFF2-40B4-BE49-F238E27FC236}">
                <a16:creationId xmlns:a16="http://schemas.microsoft.com/office/drawing/2014/main" id="{CA972444-DAE8-49CA-B6E4-040498B5E6B0}"/>
              </a:ext>
            </a:extLst>
          </p:cNvPr>
          <p:cNvSpPr>
            <a:spLocks noGrp="1"/>
          </p:cNvSpPr>
          <p:nvPr>
            <p:ph sz="quarter" idx="16" hasCustomPrompt="1"/>
          </p:nvPr>
        </p:nvSpPr>
        <p:spPr>
          <a:xfrm>
            <a:off x="5341740" y="4266598"/>
            <a:ext cx="7544688" cy="2204485"/>
          </a:xfrm>
        </p:spPr>
        <p:txBody>
          <a:bodyPr>
            <a:noAutofit/>
          </a:bodyPr>
          <a:lstStyle>
            <a:lvl1pPr marL="0" indent="0">
              <a:lnSpc>
                <a:spcPct val="100000"/>
              </a:lnSpc>
              <a:buNone/>
              <a:defRPr sz="1400"/>
            </a:lvl1pPr>
            <a:lvl2pPr marL="503792" indent="0">
              <a:lnSpc>
                <a:spcPct val="100000"/>
              </a:lnSpc>
              <a:buNone/>
              <a:defRPr sz="1200"/>
            </a:lvl2pPr>
            <a:lvl3pPr marL="1007585" indent="0">
              <a:lnSpc>
                <a:spcPct val="100000"/>
              </a:lnSpc>
              <a:buNone/>
              <a:defRPr sz="1100"/>
            </a:lvl3pPr>
            <a:lvl4pPr marL="1511376" indent="0">
              <a:lnSpc>
                <a:spcPct val="100000"/>
              </a:lnSpc>
              <a:buNone/>
              <a:defRPr sz="1050"/>
            </a:lvl4pPr>
            <a:lvl5pPr marL="2015169" indent="0">
              <a:lnSpc>
                <a:spcPct val="100000"/>
              </a:lnSpc>
              <a:buNone/>
              <a:defRPr sz="1050"/>
            </a:lvl5pPr>
          </a:lstStyle>
          <a:p>
            <a:pPr lvl="0"/>
            <a:r>
              <a:rPr lang="en-US"/>
              <a:t>Click on icon below to add content or just type to add text</a:t>
            </a:r>
            <a:endParaRPr lang="en-GB"/>
          </a:p>
          <a:p>
            <a:pPr lvl="4"/>
            <a:endParaRPr lang="en-GB"/>
          </a:p>
        </p:txBody>
      </p:sp>
    </p:spTree>
    <p:extLst>
      <p:ext uri="{BB962C8B-B14F-4D97-AF65-F5344CB8AC3E}">
        <p14:creationId xmlns:p14="http://schemas.microsoft.com/office/powerpoint/2010/main" val="2913264058"/>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Photo Mont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5" name="Slide Number Placeholder 4"/>
          <p:cNvSpPr>
            <a:spLocks noGrp="1"/>
          </p:cNvSpPr>
          <p:nvPr>
            <p:ph type="sldNum" sz="quarter" idx="12"/>
          </p:nvPr>
        </p:nvSpPr>
        <p:spPr>
          <a:xfrm>
            <a:off x="12241833" y="7006702"/>
            <a:ext cx="721233" cy="402483"/>
          </a:xfrm>
        </p:spPr>
        <p:txBody>
          <a:bodyPr anchor="b"/>
          <a:lstStyle>
            <a:lvl1pPr>
              <a:defRPr sz="1000"/>
            </a:lvl1pPr>
          </a:lstStyle>
          <a:p>
            <a:fld id="{8ACA6996-0A5A-42AA-8C7B-90A4D001D1DA}" type="slidenum">
              <a:rPr lang="en-GB" smtClean="0"/>
              <a:pPr/>
              <a:t>‹#›</a:t>
            </a:fld>
            <a:endParaRPr lang="en-GB"/>
          </a:p>
        </p:txBody>
      </p:sp>
      <p:pic>
        <p:nvPicPr>
          <p:cNvPr id="6" name="Picture 5" descr="A picture containing text, clipart&#10;&#10;Description automatically generated">
            <a:extLst>
              <a:ext uri="{FF2B5EF4-FFF2-40B4-BE49-F238E27FC236}">
                <a16:creationId xmlns:a16="http://schemas.microsoft.com/office/drawing/2014/main" id="{A086846D-A900-41EB-864D-A022A77428C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80674" y="7097595"/>
            <a:ext cx="1061160" cy="311591"/>
          </a:xfrm>
          <a:prstGeom prst="rect">
            <a:avLst/>
          </a:prstGeom>
        </p:spPr>
      </p:pic>
      <p:sp>
        <p:nvSpPr>
          <p:cNvPr id="4" name="Picture Placeholder 3">
            <a:extLst>
              <a:ext uri="{FF2B5EF4-FFF2-40B4-BE49-F238E27FC236}">
                <a16:creationId xmlns:a16="http://schemas.microsoft.com/office/drawing/2014/main" id="{B77AC8BF-6213-41E6-A586-B1462A81C08B}"/>
              </a:ext>
            </a:extLst>
          </p:cNvPr>
          <p:cNvSpPr>
            <a:spLocks noGrp="1"/>
          </p:cNvSpPr>
          <p:nvPr>
            <p:ph type="pic" sz="quarter" idx="13" hasCustomPrompt="1"/>
          </p:nvPr>
        </p:nvSpPr>
        <p:spPr>
          <a:xfrm>
            <a:off x="0" y="1402353"/>
            <a:ext cx="3395179" cy="2055007"/>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7" name="Picture Placeholder 3">
            <a:extLst>
              <a:ext uri="{FF2B5EF4-FFF2-40B4-BE49-F238E27FC236}">
                <a16:creationId xmlns:a16="http://schemas.microsoft.com/office/drawing/2014/main" id="{039E65EF-F310-4DB5-9D47-FADEF90763CA}"/>
              </a:ext>
            </a:extLst>
          </p:cNvPr>
          <p:cNvSpPr>
            <a:spLocks noGrp="1"/>
          </p:cNvSpPr>
          <p:nvPr>
            <p:ph type="pic" sz="quarter" idx="14" hasCustomPrompt="1"/>
          </p:nvPr>
        </p:nvSpPr>
        <p:spPr>
          <a:xfrm>
            <a:off x="3395182" y="3457359"/>
            <a:ext cx="3311043"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8" name="Picture Placeholder 3">
            <a:extLst>
              <a:ext uri="{FF2B5EF4-FFF2-40B4-BE49-F238E27FC236}">
                <a16:creationId xmlns:a16="http://schemas.microsoft.com/office/drawing/2014/main" id="{18EE5CF7-4F56-45AC-B60D-A43674028DBE}"/>
              </a:ext>
            </a:extLst>
          </p:cNvPr>
          <p:cNvSpPr>
            <a:spLocks noGrp="1"/>
          </p:cNvSpPr>
          <p:nvPr>
            <p:ph type="pic" sz="quarter" idx="15" hasCustomPrompt="1"/>
          </p:nvPr>
        </p:nvSpPr>
        <p:spPr>
          <a:xfrm>
            <a:off x="6710100" y="1402353"/>
            <a:ext cx="3395179" cy="2055007"/>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9" name="Picture Placeholder 3">
            <a:extLst>
              <a:ext uri="{FF2B5EF4-FFF2-40B4-BE49-F238E27FC236}">
                <a16:creationId xmlns:a16="http://schemas.microsoft.com/office/drawing/2014/main" id="{8DFC9314-5D57-457F-8EC3-9F1AF85F0209}"/>
              </a:ext>
            </a:extLst>
          </p:cNvPr>
          <p:cNvSpPr>
            <a:spLocks noGrp="1"/>
          </p:cNvSpPr>
          <p:nvPr>
            <p:ph type="pic" sz="quarter" idx="16" hasCustomPrompt="1"/>
          </p:nvPr>
        </p:nvSpPr>
        <p:spPr>
          <a:xfrm>
            <a:off x="10122154" y="3458423"/>
            <a:ext cx="3341241"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2" name="Picture Placeholder 3">
            <a:extLst>
              <a:ext uri="{FF2B5EF4-FFF2-40B4-BE49-F238E27FC236}">
                <a16:creationId xmlns:a16="http://schemas.microsoft.com/office/drawing/2014/main" id="{9061B745-F9CD-429F-89C1-C99432916DC9}"/>
              </a:ext>
            </a:extLst>
          </p:cNvPr>
          <p:cNvSpPr>
            <a:spLocks noGrp="1"/>
          </p:cNvSpPr>
          <p:nvPr>
            <p:ph type="pic" sz="quarter" idx="17" hasCustomPrompt="1"/>
          </p:nvPr>
        </p:nvSpPr>
        <p:spPr>
          <a:xfrm>
            <a:off x="-15533" y="5514493"/>
            <a:ext cx="3395179"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3" name="Picture Placeholder 3">
            <a:extLst>
              <a:ext uri="{FF2B5EF4-FFF2-40B4-BE49-F238E27FC236}">
                <a16:creationId xmlns:a16="http://schemas.microsoft.com/office/drawing/2014/main" id="{70E94E12-242F-4098-ACE9-35934EC59E77}"/>
              </a:ext>
            </a:extLst>
          </p:cNvPr>
          <p:cNvSpPr>
            <a:spLocks noGrp="1"/>
          </p:cNvSpPr>
          <p:nvPr>
            <p:ph type="pic" sz="quarter" idx="18" hasCustomPrompt="1"/>
          </p:nvPr>
        </p:nvSpPr>
        <p:spPr>
          <a:xfrm>
            <a:off x="6725633" y="5514493"/>
            <a:ext cx="3395179"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5" name="Text Placeholder 14">
            <a:extLst>
              <a:ext uri="{FF2B5EF4-FFF2-40B4-BE49-F238E27FC236}">
                <a16:creationId xmlns:a16="http://schemas.microsoft.com/office/drawing/2014/main" id="{02FD79DC-4A3E-4824-B3ED-9611FAECA3E3}"/>
              </a:ext>
            </a:extLst>
          </p:cNvPr>
          <p:cNvSpPr>
            <a:spLocks noGrp="1"/>
          </p:cNvSpPr>
          <p:nvPr>
            <p:ph type="body" sz="quarter" idx="19" hasCustomPrompt="1"/>
          </p:nvPr>
        </p:nvSpPr>
        <p:spPr>
          <a:xfrm>
            <a:off x="3395181" y="1402354"/>
            <a:ext cx="3323711" cy="2055088"/>
          </a:xfrm>
          <a:solidFill>
            <a:schemeClr val="tx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6" name="Text Placeholder 14">
            <a:extLst>
              <a:ext uri="{FF2B5EF4-FFF2-40B4-BE49-F238E27FC236}">
                <a16:creationId xmlns:a16="http://schemas.microsoft.com/office/drawing/2014/main" id="{2DA4062E-D225-4B2F-8FF4-1FAC9EBA82F2}"/>
              </a:ext>
            </a:extLst>
          </p:cNvPr>
          <p:cNvSpPr>
            <a:spLocks noGrp="1"/>
          </p:cNvSpPr>
          <p:nvPr>
            <p:ph type="body" sz="quarter" idx="20" hasCustomPrompt="1"/>
          </p:nvPr>
        </p:nvSpPr>
        <p:spPr>
          <a:xfrm>
            <a:off x="10114070" y="1402272"/>
            <a:ext cx="3341241" cy="2055088"/>
          </a:xfrm>
          <a:solidFill>
            <a:schemeClr val="accent3"/>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7" name="Text Placeholder 14">
            <a:extLst>
              <a:ext uri="{FF2B5EF4-FFF2-40B4-BE49-F238E27FC236}">
                <a16:creationId xmlns:a16="http://schemas.microsoft.com/office/drawing/2014/main" id="{5F16F5B7-C98A-4EF7-BDCF-50783EE64CCB}"/>
              </a:ext>
            </a:extLst>
          </p:cNvPr>
          <p:cNvSpPr>
            <a:spLocks noGrp="1"/>
          </p:cNvSpPr>
          <p:nvPr>
            <p:ph type="body" sz="quarter" idx="21" hasCustomPrompt="1"/>
          </p:nvPr>
        </p:nvSpPr>
        <p:spPr>
          <a:xfrm>
            <a:off x="3" y="3458832"/>
            <a:ext cx="3392312" cy="2055088"/>
          </a:xfrm>
          <a:solidFill>
            <a:schemeClr val="bg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8" name="Text Placeholder 14">
            <a:extLst>
              <a:ext uri="{FF2B5EF4-FFF2-40B4-BE49-F238E27FC236}">
                <a16:creationId xmlns:a16="http://schemas.microsoft.com/office/drawing/2014/main" id="{720E9983-40B1-4F99-B711-3EC86470BF77}"/>
              </a:ext>
            </a:extLst>
          </p:cNvPr>
          <p:cNvSpPr>
            <a:spLocks noGrp="1"/>
          </p:cNvSpPr>
          <p:nvPr>
            <p:ph type="body" sz="quarter" idx="22" hasCustomPrompt="1"/>
          </p:nvPr>
        </p:nvSpPr>
        <p:spPr>
          <a:xfrm>
            <a:off x="6706223" y="3458752"/>
            <a:ext cx="3407846" cy="2055088"/>
          </a:xfrm>
        </p:spPr>
        <p:txBody>
          <a:bodyPr>
            <a:noAutofit/>
          </a:bodyPr>
          <a:lstStyle>
            <a:lvl1pPr marL="0" indent="0">
              <a:lnSpc>
                <a:spcPct val="100000"/>
              </a:lnSpc>
              <a:buNone/>
              <a:defRPr sz="1601"/>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9" name="Text Placeholder 14">
            <a:extLst>
              <a:ext uri="{FF2B5EF4-FFF2-40B4-BE49-F238E27FC236}">
                <a16:creationId xmlns:a16="http://schemas.microsoft.com/office/drawing/2014/main" id="{7935C347-450A-4AAA-A0BC-2F575FBE748D}"/>
              </a:ext>
            </a:extLst>
          </p:cNvPr>
          <p:cNvSpPr>
            <a:spLocks noGrp="1"/>
          </p:cNvSpPr>
          <p:nvPr>
            <p:ph type="body" sz="quarter" idx="23" hasCustomPrompt="1"/>
          </p:nvPr>
        </p:nvSpPr>
        <p:spPr>
          <a:xfrm>
            <a:off x="3387732" y="5524729"/>
            <a:ext cx="3323711" cy="2055088"/>
          </a:xfrm>
          <a:solidFill>
            <a:schemeClr val="accent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0" name="Text Placeholder 14">
            <a:extLst>
              <a:ext uri="{FF2B5EF4-FFF2-40B4-BE49-F238E27FC236}">
                <a16:creationId xmlns:a16="http://schemas.microsoft.com/office/drawing/2014/main" id="{A67D4AF9-4B8B-404E-B798-B48A8BEC58CB}"/>
              </a:ext>
            </a:extLst>
          </p:cNvPr>
          <p:cNvSpPr>
            <a:spLocks noGrp="1"/>
          </p:cNvSpPr>
          <p:nvPr>
            <p:ph type="body" sz="quarter" idx="24" hasCustomPrompt="1"/>
          </p:nvPr>
        </p:nvSpPr>
        <p:spPr>
          <a:xfrm>
            <a:off x="10106622" y="5524647"/>
            <a:ext cx="3341241" cy="2055088"/>
          </a:xfrm>
          <a:solidFill>
            <a:schemeClr val="bg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1" name="Slide Number Placeholder 4">
            <a:extLst>
              <a:ext uri="{FF2B5EF4-FFF2-40B4-BE49-F238E27FC236}">
                <a16:creationId xmlns:a16="http://schemas.microsoft.com/office/drawing/2014/main" id="{017D35F3-A07E-45F5-A164-56845E4D8E63}"/>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2214147204"/>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Photo Mont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5" name="Slide Number Placeholder 4"/>
          <p:cNvSpPr>
            <a:spLocks noGrp="1"/>
          </p:cNvSpPr>
          <p:nvPr>
            <p:ph type="sldNum" sz="quarter" idx="12"/>
          </p:nvPr>
        </p:nvSpPr>
        <p:spPr>
          <a:xfrm>
            <a:off x="12241833" y="7006702"/>
            <a:ext cx="721233" cy="402483"/>
          </a:xfrm>
        </p:spPr>
        <p:txBody>
          <a:bodyPr anchor="b"/>
          <a:lstStyle>
            <a:lvl1pPr>
              <a:defRPr sz="1000"/>
            </a:lvl1pPr>
          </a:lstStyle>
          <a:p>
            <a:fld id="{8ACA6996-0A5A-42AA-8C7B-90A4D001D1DA}" type="slidenum">
              <a:rPr lang="en-GB" smtClean="0"/>
              <a:pPr/>
              <a:t>‹#›</a:t>
            </a:fld>
            <a:endParaRPr lang="en-GB"/>
          </a:p>
        </p:txBody>
      </p:sp>
      <p:pic>
        <p:nvPicPr>
          <p:cNvPr id="6" name="Picture 5" descr="A picture containing text, clipart&#10;&#10;Description automatically generated">
            <a:extLst>
              <a:ext uri="{FF2B5EF4-FFF2-40B4-BE49-F238E27FC236}">
                <a16:creationId xmlns:a16="http://schemas.microsoft.com/office/drawing/2014/main" id="{A086846D-A900-41EB-864D-A022A77428C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80674" y="7097595"/>
            <a:ext cx="1061160" cy="311591"/>
          </a:xfrm>
          <a:prstGeom prst="rect">
            <a:avLst/>
          </a:prstGeom>
        </p:spPr>
      </p:pic>
      <p:sp>
        <p:nvSpPr>
          <p:cNvPr id="4" name="Picture Placeholder 3">
            <a:extLst>
              <a:ext uri="{FF2B5EF4-FFF2-40B4-BE49-F238E27FC236}">
                <a16:creationId xmlns:a16="http://schemas.microsoft.com/office/drawing/2014/main" id="{B77AC8BF-6213-41E6-A586-B1462A81C08B}"/>
              </a:ext>
            </a:extLst>
          </p:cNvPr>
          <p:cNvSpPr>
            <a:spLocks noGrp="1"/>
          </p:cNvSpPr>
          <p:nvPr>
            <p:ph type="pic" sz="quarter" idx="13" hasCustomPrompt="1"/>
          </p:nvPr>
        </p:nvSpPr>
        <p:spPr>
          <a:xfrm>
            <a:off x="0" y="1402353"/>
            <a:ext cx="3395179" cy="2055007"/>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7" name="Picture Placeholder 3">
            <a:extLst>
              <a:ext uri="{FF2B5EF4-FFF2-40B4-BE49-F238E27FC236}">
                <a16:creationId xmlns:a16="http://schemas.microsoft.com/office/drawing/2014/main" id="{039E65EF-F310-4DB5-9D47-FADEF90763CA}"/>
              </a:ext>
            </a:extLst>
          </p:cNvPr>
          <p:cNvSpPr>
            <a:spLocks noGrp="1"/>
          </p:cNvSpPr>
          <p:nvPr>
            <p:ph type="pic" sz="quarter" idx="14" hasCustomPrompt="1"/>
          </p:nvPr>
        </p:nvSpPr>
        <p:spPr>
          <a:xfrm>
            <a:off x="3395182" y="3457359"/>
            <a:ext cx="3311043"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8" name="Picture Placeholder 3">
            <a:extLst>
              <a:ext uri="{FF2B5EF4-FFF2-40B4-BE49-F238E27FC236}">
                <a16:creationId xmlns:a16="http://schemas.microsoft.com/office/drawing/2014/main" id="{18EE5CF7-4F56-45AC-B60D-A43674028DBE}"/>
              </a:ext>
            </a:extLst>
          </p:cNvPr>
          <p:cNvSpPr>
            <a:spLocks noGrp="1"/>
          </p:cNvSpPr>
          <p:nvPr>
            <p:ph type="pic" sz="quarter" idx="15" hasCustomPrompt="1"/>
          </p:nvPr>
        </p:nvSpPr>
        <p:spPr>
          <a:xfrm>
            <a:off x="6710100" y="1402353"/>
            <a:ext cx="3395179" cy="2055007"/>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9" name="Picture Placeholder 3">
            <a:extLst>
              <a:ext uri="{FF2B5EF4-FFF2-40B4-BE49-F238E27FC236}">
                <a16:creationId xmlns:a16="http://schemas.microsoft.com/office/drawing/2014/main" id="{8DFC9314-5D57-457F-8EC3-9F1AF85F0209}"/>
              </a:ext>
            </a:extLst>
          </p:cNvPr>
          <p:cNvSpPr>
            <a:spLocks noGrp="1"/>
          </p:cNvSpPr>
          <p:nvPr>
            <p:ph type="pic" sz="quarter" idx="16" hasCustomPrompt="1"/>
          </p:nvPr>
        </p:nvSpPr>
        <p:spPr>
          <a:xfrm>
            <a:off x="10122154" y="3458423"/>
            <a:ext cx="3341241"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2" name="Picture Placeholder 3">
            <a:extLst>
              <a:ext uri="{FF2B5EF4-FFF2-40B4-BE49-F238E27FC236}">
                <a16:creationId xmlns:a16="http://schemas.microsoft.com/office/drawing/2014/main" id="{9061B745-F9CD-429F-89C1-C99432916DC9}"/>
              </a:ext>
            </a:extLst>
          </p:cNvPr>
          <p:cNvSpPr>
            <a:spLocks noGrp="1"/>
          </p:cNvSpPr>
          <p:nvPr>
            <p:ph type="pic" sz="quarter" idx="17" hasCustomPrompt="1"/>
          </p:nvPr>
        </p:nvSpPr>
        <p:spPr>
          <a:xfrm>
            <a:off x="-15533" y="5514493"/>
            <a:ext cx="3395179"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3" name="Picture Placeholder 3">
            <a:extLst>
              <a:ext uri="{FF2B5EF4-FFF2-40B4-BE49-F238E27FC236}">
                <a16:creationId xmlns:a16="http://schemas.microsoft.com/office/drawing/2014/main" id="{70E94E12-242F-4098-ACE9-35934EC59E77}"/>
              </a:ext>
            </a:extLst>
          </p:cNvPr>
          <p:cNvSpPr>
            <a:spLocks noGrp="1"/>
          </p:cNvSpPr>
          <p:nvPr>
            <p:ph type="pic" sz="quarter" idx="18" hasCustomPrompt="1"/>
          </p:nvPr>
        </p:nvSpPr>
        <p:spPr>
          <a:xfrm>
            <a:off x="6725633" y="5514493"/>
            <a:ext cx="3395179" cy="2067368"/>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5" name="Text Placeholder 14">
            <a:extLst>
              <a:ext uri="{FF2B5EF4-FFF2-40B4-BE49-F238E27FC236}">
                <a16:creationId xmlns:a16="http://schemas.microsoft.com/office/drawing/2014/main" id="{02FD79DC-4A3E-4824-B3ED-9611FAECA3E3}"/>
              </a:ext>
            </a:extLst>
          </p:cNvPr>
          <p:cNvSpPr>
            <a:spLocks noGrp="1"/>
          </p:cNvSpPr>
          <p:nvPr>
            <p:ph type="body" sz="quarter" idx="19" hasCustomPrompt="1"/>
          </p:nvPr>
        </p:nvSpPr>
        <p:spPr>
          <a:xfrm>
            <a:off x="3395181" y="1402354"/>
            <a:ext cx="3323711" cy="2055088"/>
          </a:xfrm>
          <a:solidFill>
            <a:schemeClr val="accent3"/>
          </a:solidFill>
        </p:spPr>
        <p:txBody>
          <a:bodyPr>
            <a:noAutofit/>
          </a:bodyPr>
          <a:lstStyle>
            <a:lvl1pPr marL="0" indent="0" algn="l">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6" name="Text Placeholder 14">
            <a:extLst>
              <a:ext uri="{FF2B5EF4-FFF2-40B4-BE49-F238E27FC236}">
                <a16:creationId xmlns:a16="http://schemas.microsoft.com/office/drawing/2014/main" id="{2DA4062E-D225-4B2F-8FF4-1FAC9EBA82F2}"/>
              </a:ext>
            </a:extLst>
          </p:cNvPr>
          <p:cNvSpPr>
            <a:spLocks noGrp="1"/>
          </p:cNvSpPr>
          <p:nvPr>
            <p:ph type="body" sz="quarter" idx="20" hasCustomPrompt="1"/>
          </p:nvPr>
        </p:nvSpPr>
        <p:spPr>
          <a:xfrm>
            <a:off x="10114070" y="1402272"/>
            <a:ext cx="3341241" cy="2055088"/>
          </a:xfrm>
          <a:solidFill>
            <a:schemeClr val="tx2"/>
          </a:solidFill>
        </p:spPr>
        <p:txBody>
          <a:bodyPr>
            <a:noAutofit/>
          </a:bodyPr>
          <a:lstStyle>
            <a:lvl1pPr marL="0" indent="0" algn="l">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7" name="Text Placeholder 14">
            <a:extLst>
              <a:ext uri="{FF2B5EF4-FFF2-40B4-BE49-F238E27FC236}">
                <a16:creationId xmlns:a16="http://schemas.microsoft.com/office/drawing/2014/main" id="{5F16F5B7-C98A-4EF7-BDCF-50783EE64CCB}"/>
              </a:ext>
            </a:extLst>
          </p:cNvPr>
          <p:cNvSpPr>
            <a:spLocks noGrp="1"/>
          </p:cNvSpPr>
          <p:nvPr>
            <p:ph type="body" sz="quarter" idx="21" hasCustomPrompt="1"/>
          </p:nvPr>
        </p:nvSpPr>
        <p:spPr>
          <a:xfrm>
            <a:off x="3" y="3458832"/>
            <a:ext cx="3392312" cy="2055088"/>
          </a:xfrm>
          <a:solidFill>
            <a:schemeClr val="bg1"/>
          </a:solidFill>
        </p:spPr>
        <p:txBody>
          <a:bodyPr>
            <a:noAutofit/>
          </a:bodyPr>
          <a:lstStyle>
            <a:lvl1pPr marL="0" indent="0" algn="l">
              <a:lnSpc>
                <a:spcPct val="100000"/>
              </a:lnSpc>
              <a:buNone/>
              <a:defRPr sz="1601">
                <a:solidFill>
                  <a:schemeClr val="tx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8" name="Text Placeholder 14">
            <a:extLst>
              <a:ext uri="{FF2B5EF4-FFF2-40B4-BE49-F238E27FC236}">
                <a16:creationId xmlns:a16="http://schemas.microsoft.com/office/drawing/2014/main" id="{720E9983-40B1-4F99-B711-3EC86470BF77}"/>
              </a:ext>
            </a:extLst>
          </p:cNvPr>
          <p:cNvSpPr>
            <a:spLocks noGrp="1"/>
          </p:cNvSpPr>
          <p:nvPr>
            <p:ph type="body" sz="quarter" idx="22" hasCustomPrompt="1"/>
          </p:nvPr>
        </p:nvSpPr>
        <p:spPr>
          <a:xfrm>
            <a:off x="6706223" y="3458752"/>
            <a:ext cx="3407846" cy="2055088"/>
          </a:xfrm>
        </p:spPr>
        <p:txBody>
          <a:bodyPr>
            <a:noAutofit/>
          </a:bodyPr>
          <a:lstStyle>
            <a:lvl1pPr marL="0" indent="0">
              <a:buNone/>
              <a:defRPr sz="1601"/>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9" name="Text Placeholder 14">
            <a:extLst>
              <a:ext uri="{FF2B5EF4-FFF2-40B4-BE49-F238E27FC236}">
                <a16:creationId xmlns:a16="http://schemas.microsoft.com/office/drawing/2014/main" id="{7935C347-450A-4AAA-A0BC-2F575FBE748D}"/>
              </a:ext>
            </a:extLst>
          </p:cNvPr>
          <p:cNvSpPr>
            <a:spLocks noGrp="1"/>
          </p:cNvSpPr>
          <p:nvPr>
            <p:ph type="body" sz="quarter" idx="23" hasCustomPrompt="1"/>
          </p:nvPr>
        </p:nvSpPr>
        <p:spPr>
          <a:xfrm>
            <a:off x="3387732" y="5524729"/>
            <a:ext cx="3323711" cy="2055088"/>
          </a:xfrm>
          <a:solidFill>
            <a:schemeClr val="tx2"/>
          </a:solidFill>
        </p:spPr>
        <p:txBody>
          <a:bodyPr>
            <a:noAutofit/>
          </a:bodyPr>
          <a:lstStyle>
            <a:lvl1pPr marL="0" indent="0" algn="l">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0" name="Text Placeholder 14">
            <a:extLst>
              <a:ext uri="{FF2B5EF4-FFF2-40B4-BE49-F238E27FC236}">
                <a16:creationId xmlns:a16="http://schemas.microsoft.com/office/drawing/2014/main" id="{A67D4AF9-4B8B-404E-B798-B48A8BEC58CB}"/>
              </a:ext>
            </a:extLst>
          </p:cNvPr>
          <p:cNvSpPr>
            <a:spLocks noGrp="1"/>
          </p:cNvSpPr>
          <p:nvPr>
            <p:ph type="body" sz="quarter" idx="24" hasCustomPrompt="1"/>
          </p:nvPr>
        </p:nvSpPr>
        <p:spPr>
          <a:xfrm>
            <a:off x="10106622" y="5524647"/>
            <a:ext cx="3341241" cy="2055088"/>
          </a:xfrm>
          <a:solidFill>
            <a:schemeClr val="accent3"/>
          </a:solidFill>
        </p:spPr>
        <p:txBody>
          <a:bodyPr>
            <a:noAutofit/>
          </a:bodyPr>
          <a:lstStyle>
            <a:lvl1pPr marL="0" indent="0" algn="l">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1" name="Slide Number Placeholder 4">
            <a:extLst>
              <a:ext uri="{FF2B5EF4-FFF2-40B4-BE49-F238E27FC236}">
                <a16:creationId xmlns:a16="http://schemas.microsoft.com/office/drawing/2014/main" id="{3A9D8887-CB4E-413E-B1C1-DCF4871710F2}"/>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3233869448"/>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Photo Mont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5" name="Slide Number Placeholder 4"/>
          <p:cNvSpPr>
            <a:spLocks noGrp="1"/>
          </p:cNvSpPr>
          <p:nvPr>
            <p:ph type="sldNum" sz="quarter" idx="12"/>
          </p:nvPr>
        </p:nvSpPr>
        <p:spPr>
          <a:xfrm>
            <a:off x="9873610" y="7176691"/>
            <a:ext cx="552405" cy="356470"/>
          </a:xfrm>
        </p:spPr>
        <p:txBody>
          <a:bodyPr anchor="b"/>
          <a:lstStyle>
            <a:lvl1pPr>
              <a:defRPr sz="1000"/>
            </a:lvl1pPr>
          </a:lstStyle>
          <a:p>
            <a:fld id="{8ACA6996-0A5A-42AA-8C7B-90A4D001D1DA}" type="slidenum">
              <a:rPr lang="en-GB" smtClean="0"/>
              <a:pPr/>
              <a:t>‹#›</a:t>
            </a:fld>
            <a:endParaRPr lang="en-GB"/>
          </a:p>
        </p:txBody>
      </p:sp>
      <p:pic>
        <p:nvPicPr>
          <p:cNvPr id="6" name="Picture 5" descr="A picture containing text, clipart&#10;&#10;Description automatically generated">
            <a:extLst>
              <a:ext uri="{FF2B5EF4-FFF2-40B4-BE49-F238E27FC236}">
                <a16:creationId xmlns:a16="http://schemas.microsoft.com/office/drawing/2014/main" id="{A086846D-A900-41EB-864D-A022A77428C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845768" y="7257191"/>
            <a:ext cx="812762" cy="275969"/>
          </a:xfrm>
          <a:prstGeom prst="rect">
            <a:avLst/>
          </a:prstGeom>
        </p:spPr>
      </p:pic>
      <p:sp>
        <p:nvSpPr>
          <p:cNvPr id="4" name="Picture Placeholder 3">
            <a:extLst>
              <a:ext uri="{FF2B5EF4-FFF2-40B4-BE49-F238E27FC236}">
                <a16:creationId xmlns:a16="http://schemas.microsoft.com/office/drawing/2014/main" id="{B77AC8BF-6213-41E6-A586-B1462A81C08B}"/>
              </a:ext>
            </a:extLst>
          </p:cNvPr>
          <p:cNvSpPr>
            <a:spLocks noGrp="1"/>
          </p:cNvSpPr>
          <p:nvPr>
            <p:ph type="pic" sz="quarter" idx="13" hasCustomPrompt="1"/>
          </p:nvPr>
        </p:nvSpPr>
        <p:spPr>
          <a:xfrm>
            <a:off x="4" y="2041224"/>
            <a:ext cx="2811143" cy="182006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7" name="Picture Placeholder 3">
            <a:extLst>
              <a:ext uri="{FF2B5EF4-FFF2-40B4-BE49-F238E27FC236}">
                <a16:creationId xmlns:a16="http://schemas.microsoft.com/office/drawing/2014/main" id="{039E65EF-F310-4DB5-9D47-FADEF90763CA}"/>
              </a:ext>
            </a:extLst>
          </p:cNvPr>
          <p:cNvSpPr>
            <a:spLocks noGrp="1"/>
          </p:cNvSpPr>
          <p:nvPr>
            <p:ph type="pic" sz="quarter" idx="14" hasCustomPrompt="1"/>
          </p:nvPr>
        </p:nvSpPr>
        <p:spPr>
          <a:xfrm>
            <a:off x="2811145" y="3879467"/>
            <a:ext cx="2574577" cy="183101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8" name="Picture Placeholder 3">
            <a:extLst>
              <a:ext uri="{FF2B5EF4-FFF2-40B4-BE49-F238E27FC236}">
                <a16:creationId xmlns:a16="http://schemas.microsoft.com/office/drawing/2014/main" id="{18EE5CF7-4F56-45AC-B60D-A43674028DBE}"/>
              </a:ext>
            </a:extLst>
          </p:cNvPr>
          <p:cNvSpPr>
            <a:spLocks noGrp="1"/>
          </p:cNvSpPr>
          <p:nvPr>
            <p:ph type="pic" sz="quarter" idx="15" hasCustomPrompt="1"/>
          </p:nvPr>
        </p:nvSpPr>
        <p:spPr>
          <a:xfrm>
            <a:off x="5407812" y="2041224"/>
            <a:ext cx="2600428" cy="182006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9" name="Picture Placeholder 3">
            <a:extLst>
              <a:ext uri="{FF2B5EF4-FFF2-40B4-BE49-F238E27FC236}">
                <a16:creationId xmlns:a16="http://schemas.microsoft.com/office/drawing/2014/main" id="{8DFC9314-5D57-457F-8EC3-9F1AF85F0209}"/>
              </a:ext>
            </a:extLst>
          </p:cNvPr>
          <p:cNvSpPr>
            <a:spLocks noGrp="1"/>
          </p:cNvSpPr>
          <p:nvPr>
            <p:ph type="pic" sz="quarter" idx="16" hasCustomPrompt="1"/>
          </p:nvPr>
        </p:nvSpPr>
        <p:spPr>
          <a:xfrm>
            <a:off x="8026172" y="3879467"/>
            <a:ext cx="2775407" cy="183101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2" name="Picture Placeholder 3">
            <a:extLst>
              <a:ext uri="{FF2B5EF4-FFF2-40B4-BE49-F238E27FC236}">
                <a16:creationId xmlns:a16="http://schemas.microsoft.com/office/drawing/2014/main" id="{9061B745-F9CD-429F-89C1-C99432916DC9}"/>
              </a:ext>
            </a:extLst>
          </p:cNvPr>
          <p:cNvSpPr>
            <a:spLocks noGrp="1"/>
          </p:cNvSpPr>
          <p:nvPr>
            <p:ph type="pic" sz="quarter" idx="17" hasCustomPrompt="1"/>
          </p:nvPr>
        </p:nvSpPr>
        <p:spPr>
          <a:xfrm>
            <a:off x="4" y="5702142"/>
            <a:ext cx="2811143" cy="183101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3" name="Picture Placeholder 3">
            <a:extLst>
              <a:ext uri="{FF2B5EF4-FFF2-40B4-BE49-F238E27FC236}">
                <a16:creationId xmlns:a16="http://schemas.microsoft.com/office/drawing/2014/main" id="{70E94E12-242F-4098-ACE9-35934EC59E77}"/>
              </a:ext>
            </a:extLst>
          </p:cNvPr>
          <p:cNvSpPr>
            <a:spLocks noGrp="1"/>
          </p:cNvSpPr>
          <p:nvPr>
            <p:ph type="pic" sz="quarter" idx="18" hasCustomPrompt="1"/>
          </p:nvPr>
        </p:nvSpPr>
        <p:spPr>
          <a:xfrm>
            <a:off x="5423345" y="5702142"/>
            <a:ext cx="2600428" cy="183101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5" name="Text Placeholder 14">
            <a:extLst>
              <a:ext uri="{FF2B5EF4-FFF2-40B4-BE49-F238E27FC236}">
                <a16:creationId xmlns:a16="http://schemas.microsoft.com/office/drawing/2014/main" id="{02FD79DC-4A3E-4824-B3ED-9611FAECA3E3}"/>
              </a:ext>
            </a:extLst>
          </p:cNvPr>
          <p:cNvSpPr>
            <a:spLocks noGrp="1"/>
          </p:cNvSpPr>
          <p:nvPr>
            <p:ph type="body" sz="quarter" idx="19" hasCustomPrompt="1"/>
          </p:nvPr>
        </p:nvSpPr>
        <p:spPr>
          <a:xfrm>
            <a:off x="2840031" y="2041223"/>
            <a:ext cx="2545690" cy="1820142"/>
          </a:xfrm>
          <a:solidFill>
            <a:schemeClr val="tx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6" name="Text Placeholder 14">
            <a:extLst>
              <a:ext uri="{FF2B5EF4-FFF2-40B4-BE49-F238E27FC236}">
                <a16:creationId xmlns:a16="http://schemas.microsoft.com/office/drawing/2014/main" id="{2DA4062E-D225-4B2F-8FF4-1FAC9EBA82F2}"/>
              </a:ext>
            </a:extLst>
          </p:cNvPr>
          <p:cNvSpPr>
            <a:spLocks noGrp="1"/>
          </p:cNvSpPr>
          <p:nvPr>
            <p:ph type="body" sz="quarter" idx="20" hasCustomPrompt="1"/>
          </p:nvPr>
        </p:nvSpPr>
        <p:spPr>
          <a:xfrm>
            <a:off x="8018088" y="2041223"/>
            <a:ext cx="2775407" cy="1820142"/>
          </a:xfrm>
          <a:solidFill>
            <a:schemeClr val="accent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7" name="Text Placeholder 14">
            <a:extLst>
              <a:ext uri="{FF2B5EF4-FFF2-40B4-BE49-F238E27FC236}">
                <a16:creationId xmlns:a16="http://schemas.microsoft.com/office/drawing/2014/main" id="{5F16F5B7-C98A-4EF7-BDCF-50783EE64CCB}"/>
              </a:ext>
            </a:extLst>
          </p:cNvPr>
          <p:cNvSpPr>
            <a:spLocks noGrp="1"/>
          </p:cNvSpPr>
          <p:nvPr>
            <p:ph type="body" sz="quarter" idx="21" hasCustomPrompt="1"/>
          </p:nvPr>
        </p:nvSpPr>
        <p:spPr>
          <a:xfrm>
            <a:off x="2198" y="3879467"/>
            <a:ext cx="2811143" cy="1820142"/>
          </a:xfrm>
          <a:solidFill>
            <a:schemeClr val="accent3"/>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8" name="Text Placeholder 14">
            <a:extLst>
              <a:ext uri="{FF2B5EF4-FFF2-40B4-BE49-F238E27FC236}">
                <a16:creationId xmlns:a16="http://schemas.microsoft.com/office/drawing/2014/main" id="{720E9983-40B1-4F99-B711-3EC86470BF77}"/>
              </a:ext>
            </a:extLst>
          </p:cNvPr>
          <p:cNvSpPr>
            <a:spLocks noGrp="1"/>
          </p:cNvSpPr>
          <p:nvPr>
            <p:ph type="body" sz="quarter" idx="22" hasCustomPrompt="1"/>
          </p:nvPr>
        </p:nvSpPr>
        <p:spPr>
          <a:xfrm>
            <a:off x="5403935" y="3879467"/>
            <a:ext cx="2610131" cy="1820142"/>
          </a:xfrm>
          <a:solidFill>
            <a:schemeClr val="accent1"/>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19" name="Text Placeholder 14">
            <a:extLst>
              <a:ext uri="{FF2B5EF4-FFF2-40B4-BE49-F238E27FC236}">
                <a16:creationId xmlns:a16="http://schemas.microsoft.com/office/drawing/2014/main" id="{7935C347-450A-4AAA-A0BC-2F575FBE748D}"/>
              </a:ext>
            </a:extLst>
          </p:cNvPr>
          <p:cNvSpPr>
            <a:spLocks noGrp="1"/>
          </p:cNvSpPr>
          <p:nvPr>
            <p:ph type="body" sz="quarter" idx="23" hasCustomPrompt="1"/>
          </p:nvPr>
        </p:nvSpPr>
        <p:spPr>
          <a:xfrm>
            <a:off x="2840031" y="5713018"/>
            <a:ext cx="2545690" cy="1820142"/>
          </a:xfrm>
          <a:solidFill>
            <a:schemeClr val="accent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0" name="Text Placeholder 14">
            <a:extLst>
              <a:ext uri="{FF2B5EF4-FFF2-40B4-BE49-F238E27FC236}">
                <a16:creationId xmlns:a16="http://schemas.microsoft.com/office/drawing/2014/main" id="{A67D4AF9-4B8B-404E-B798-B48A8BEC58CB}"/>
              </a:ext>
            </a:extLst>
          </p:cNvPr>
          <p:cNvSpPr>
            <a:spLocks noGrp="1"/>
          </p:cNvSpPr>
          <p:nvPr>
            <p:ph type="body" sz="quarter" idx="24" hasCustomPrompt="1"/>
          </p:nvPr>
        </p:nvSpPr>
        <p:spPr>
          <a:xfrm>
            <a:off x="8010640" y="5713018"/>
            <a:ext cx="2775407" cy="1820142"/>
          </a:xfrm>
          <a:solidFill>
            <a:schemeClr val="tx2"/>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6" name="Picture Placeholder 3">
            <a:extLst>
              <a:ext uri="{FF2B5EF4-FFF2-40B4-BE49-F238E27FC236}">
                <a16:creationId xmlns:a16="http://schemas.microsoft.com/office/drawing/2014/main" id="{6158A726-1797-42C1-9768-B6B940FECD4B}"/>
              </a:ext>
            </a:extLst>
          </p:cNvPr>
          <p:cNvSpPr>
            <a:spLocks noGrp="1"/>
          </p:cNvSpPr>
          <p:nvPr>
            <p:ph type="pic" sz="quarter" idx="25" hasCustomPrompt="1"/>
          </p:nvPr>
        </p:nvSpPr>
        <p:spPr>
          <a:xfrm>
            <a:off x="10820188" y="2041224"/>
            <a:ext cx="2600428" cy="182006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27" name="Picture Placeholder 3">
            <a:extLst>
              <a:ext uri="{FF2B5EF4-FFF2-40B4-BE49-F238E27FC236}">
                <a16:creationId xmlns:a16="http://schemas.microsoft.com/office/drawing/2014/main" id="{19ACFD8B-DA31-4933-BC5E-2E992F2D5289}"/>
              </a:ext>
            </a:extLst>
          </p:cNvPr>
          <p:cNvSpPr>
            <a:spLocks noGrp="1"/>
          </p:cNvSpPr>
          <p:nvPr>
            <p:ph type="pic" sz="quarter" idx="26" hasCustomPrompt="1"/>
          </p:nvPr>
        </p:nvSpPr>
        <p:spPr>
          <a:xfrm>
            <a:off x="10820188" y="5702142"/>
            <a:ext cx="2600428" cy="1831019"/>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28" name="Text Placeholder 14">
            <a:extLst>
              <a:ext uri="{FF2B5EF4-FFF2-40B4-BE49-F238E27FC236}">
                <a16:creationId xmlns:a16="http://schemas.microsoft.com/office/drawing/2014/main" id="{B9BFC362-E325-400E-87F0-6A727786B372}"/>
              </a:ext>
            </a:extLst>
          </p:cNvPr>
          <p:cNvSpPr>
            <a:spLocks noGrp="1"/>
          </p:cNvSpPr>
          <p:nvPr>
            <p:ph type="body" sz="quarter" idx="27" hasCustomPrompt="1"/>
          </p:nvPr>
        </p:nvSpPr>
        <p:spPr>
          <a:xfrm>
            <a:off x="10810487" y="3879467"/>
            <a:ext cx="2610131" cy="1820142"/>
          </a:xfrm>
          <a:solidFill>
            <a:schemeClr val="accent3"/>
          </a:solidFill>
        </p:spPr>
        <p:txBody>
          <a:bodyPr>
            <a:noAutofit/>
          </a:bodyPr>
          <a:lstStyle>
            <a:lvl1pPr marL="0" indent="0">
              <a:lnSpc>
                <a:spcPct val="100000"/>
              </a:lnSpc>
              <a:buNone/>
              <a:defRPr sz="1601">
                <a:solidFill>
                  <a:schemeClr val="bg1"/>
                </a:solidFill>
              </a:defRPr>
            </a:lvl1pPr>
            <a:lvl2pPr marL="503792" indent="0">
              <a:buNone/>
              <a:defRPr sz="1400"/>
            </a:lvl2pPr>
            <a:lvl3pPr marL="1007585" indent="0">
              <a:buNone/>
              <a:defRPr sz="1200"/>
            </a:lvl3pPr>
            <a:lvl4pPr marL="1511376" indent="0">
              <a:buNone/>
              <a:defRPr sz="1100"/>
            </a:lvl4pPr>
            <a:lvl5pPr marL="2015169" indent="0">
              <a:buNone/>
              <a:defRPr sz="1100"/>
            </a:lvl5pPr>
          </a:lstStyle>
          <a:p>
            <a:pPr lvl="0"/>
            <a:r>
              <a:rPr lang="en-US"/>
              <a:t>Click to edit text</a:t>
            </a:r>
          </a:p>
        </p:txBody>
      </p:sp>
      <p:sp>
        <p:nvSpPr>
          <p:cNvPr id="21" name="Slide Number Placeholder 4">
            <a:extLst>
              <a:ext uri="{FF2B5EF4-FFF2-40B4-BE49-F238E27FC236}">
                <a16:creationId xmlns:a16="http://schemas.microsoft.com/office/drawing/2014/main" id="{5CB5DE2F-2696-4566-BA66-FA7E8F272E15}"/>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3890359896"/>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3_Photo Mont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lvl1pPr>
          </a:lstStyle>
          <a:p>
            <a:r>
              <a:rPr lang="en-US"/>
              <a:t>Click to edit title</a:t>
            </a:r>
          </a:p>
        </p:txBody>
      </p:sp>
      <p:sp>
        <p:nvSpPr>
          <p:cNvPr id="7" name="Content Placeholder 3">
            <a:extLst>
              <a:ext uri="{FF2B5EF4-FFF2-40B4-BE49-F238E27FC236}">
                <a16:creationId xmlns:a16="http://schemas.microsoft.com/office/drawing/2014/main" id="{233CA22F-BBB0-458F-9CC4-05F1F6354C2D}"/>
              </a:ext>
            </a:extLst>
          </p:cNvPr>
          <p:cNvSpPr>
            <a:spLocks noGrp="1"/>
          </p:cNvSpPr>
          <p:nvPr>
            <p:ph sz="half" idx="2" hasCustomPrompt="1"/>
          </p:nvPr>
        </p:nvSpPr>
        <p:spPr>
          <a:xfrm>
            <a:off x="-16321" y="1402352"/>
            <a:ext cx="4287796" cy="3097012"/>
          </a:xfrm>
          <a:solidFill>
            <a:schemeClr val="bg1"/>
          </a:solidFill>
        </p:spPr>
        <p:txBody>
          <a:bodyPr lIns="216000" tIns="144000">
            <a:normAutofit/>
          </a:bodyPr>
          <a:lstStyle>
            <a:lvl1pPr marL="0" indent="0">
              <a:lnSpc>
                <a:spcPct val="100000"/>
              </a:lnSpc>
              <a:buFontTx/>
              <a:buNone/>
              <a:defRPr sz="1601">
                <a:solidFill>
                  <a:schemeClr val="tx1"/>
                </a:solidFill>
                <a:latin typeface="+mn-lt"/>
              </a:defRPr>
            </a:lvl1pPr>
            <a:lvl2pPr marL="789544" indent="-285751">
              <a:buFont typeface="Wingdings" panose="05000000000000000000" pitchFamily="2" charset="2"/>
              <a:buChar char="§"/>
              <a:defRPr sz="2400">
                <a:solidFill>
                  <a:schemeClr val="tx1"/>
                </a:solidFill>
                <a:latin typeface="+mn-lt"/>
              </a:defRPr>
            </a:lvl2pPr>
            <a:lvl3pPr marL="1293336" indent="-285751">
              <a:buFont typeface="Wingdings" panose="05000000000000000000" pitchFamily="2" charset="2"/>
              <a:buChar char="§"/>
              <a:defRPr sz="2400">
                <a:solidFill>
                  <a:schemeClr val="tx1"/>
                </a:solidFill>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edit text</a:t>
            </a:r>
          </a:p>
        </p:txBody>
      </p:sp>
      <p:sp>
        <p:nvSpPr>
          <p:cNvPr id="11" name="Content Placeholder 3">
            <a:extLst>
              <a:ext uri="{FF2B5EF4-FFF2-40B4-BE49-F238E27FC236}">
                <a16:creationId xmlns:a16="http://schemas.microsoft.com/office/drawing/2014/main" id="{C8636809-0CE1-468F-AA24-8203DD6C6ABD}"/>
              </a:ext>
            </a:extLst>
          </p:cNvPr>
          <p:cNvSpPr>
            <a:spLocks noGrp="1"/>
          </p:cNvSpPr>
          <p:nvPr>
            <p:ph sz="half" idx="13" hasCustomPrompt="1"/>
          </p:nvPr>
        </p:nvSpPr>
        <p:spPr>
          <a:xfrm>
            <a:off x="4268060" y="4499362"/>
            <a:ext cx="4465667" cy="3097012"/>
          </a:xfrm>
          <a:solidFill>
            <a:schemeClr val="bg1"/>
          </a:solidFill>
        </p:spPr>
        <p:txBody>
          <a:bodyPr lIns="216000" tIns="144000">
            <a:normAutofit/>
          </a:bodyPr>
          <a:lstStyle>
            <a:lvl1pPr marL="0" indent="0">
              <a:lnSpc>
                <a:spcPct val="100000"/>
              </a:lnSpc>
              <a:buFontTx/>
              <a:buNone/>
              <a:defRPr sz="1601">
                <a:solidFill>
                  <a:schemeClr val="tx1"/>
                </a:solidFill>
                <a:latin typeface="+mn-lt"/>
              </a:defRPr>
            </a:lvl1pPr>
            <a:lvl2pPr marL="789544" indent="-285751">
              <a:buFont typeface="Wingdings" panose="05000000000000000000" pitchFamily="2" charset="2"/>
              <a:buChar char="§"/>
              <a:defRPr sz="2400">
                <a:solidFill>
                  <a:schemeClr val="tx1"/>
                </a:solidFill>
                <a:latin typeface="+mn-lt"/>
              </a:defRPr>
            </a:lvl2pPr>
            <a:lvl3pPr marL="1293336" indent="-285751">
              <a:buFont typeface="Wingdings" panose="05000000000000000000" pitchFamily="2" charset="2"/>
              <a:buChar char="§"/>
              <a:defRPr sz="2400">
                <a:solidFill>
                  <a:schemeClr val="tx1"/>
                </a:solidFill>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edit text</a:t>
            </a:r>
          </a:p>
        </p:txBody>
      </p:sp>
      <p:sp>
        <p:nvSpPr>
          <p:cNvPr id="12" name="Content Placeholder 3">
            <a:extLst>
              <a:ext uri="{FF2B5EF4-FFF2-40B4-BE49-F238E27FC236}">
                <a16:creationId xmlns:a16="http://schemas.microsoft.com/office/drawing/2014/main" id="{755966C2-DBDF-42D8-AD72-2314F2806066}"/>
              </a:ext>
            </a:extLst>
          </p:cNvPr>
          <p:cNvSpPr>
            <a:spLocks noGrp="1"/>
          </p:cNvSpPr>
          <p:nvPr>
            <p:ph sz="half" idx="14" hasCustomPrompt="1"/>
          </p:nvPr>
        </p:nvSpPr>
        <p:spPr>
          <a:xfrm>
            <a:off x="8752677" y="1402352"/>
            <a:ext cx="4687101" cy="3097012"/>
          </a:xfrm>
          <a:solidFill>
            <a:schemeClr val="bg1"/>
          </a:solidFill>
        </p:spPr>
        <p:txBody>
          <a:bodyPr lIns="216000" tIns="144000">
            <a:normAutofit/>
          </a:bodyPr>
          <a:lstStyle>
            <a:lvl1pPr marL="0" indent="0">
              <a:lnSpc>
                <a:spcPct val="100000"/>
              </a:lnSpc>
              <a:buFontTx/>
              <a:buNone/>
              <a:defRPr sz="1601">
                <a:solidFill>
                  <a:schemeClr val="tx1"/>
                </a:solidFill>
                <a:latin typeface="+mn-lt"/>
              </a:defRPr>
            </a:lvl1pPr>
            <a:lvl2pPr marL="789544" indent="-285751">
              <a:buFont typeface="Wingdings" panose="05000000000000000000" pitchFamily="2" charset="2"/>
              <a:buChar char="§"/>
              <a:defRPr sz="2400">
                <a:solidFill>
                  <a:schemeClr val="tx1"/>
                </a:solidFill>
                <a:latin typeface="+mn-lt"/>
              </a:defRPr>
            </a:lvl2pPr>
            <a:lvl3pPr marL="1293336" indent="-285751">
              <a:buFont typeface="Wingdings" panose="05000000000000000000" pitchFamily="2" charset="2"/>
              <a:buChar char="§"/>
              <a:defRPr sz="2400">
                <a:solidFill>
                  <a:schemeClr val="tx1"/>
                </a:solidFill>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edit text</a:t>
            </a:r>
          </a:p>
        </p:txBody>
      </p:sp>
      <p:sp>
        <p:nvSpPr>
          <p:cNvPr id="4" name="Picture Placeholder 3">
            <a:extLst>
              <a:ext uri="{FF2B5EF4-FFF2-40B4-BE49-F238E27FC236}">
                <a16:creationId xmlns:a16="http://schemas.microsoft.com/office/drawing/2014/main" id="{1926211F-13DE-4BD7-9D79-10C6339BD13A}"/>
              </a:ext>
            </a:extLst>
          </p:cNvPr>
          <p:cNvSpPr>
            <a:spLocks noGrp="1"/>
          </p:cNvSpPr>
          <p:nvPr>
            <p:ph type="pic" sz="quarter" idx="15" hasCustomPrompt="1"/>
          </p:nvPr>
        </p:nvSpPr>
        <p:spPr>
          <a:xfrm>
            <a:off x="4272395" y="1402352"/>
            <a:ext cx="4463960" cy="3096926"/>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p:txBody>
      </p:sp>
      <p:sp>
        <p:nvSpPr>
          <p:cNvPr id="13" name="Picture Placeholder 3">
            <a:extLst>
              <a:ext uri="{FF2B5EF4-FFF2-40B4-BE49-F238E27FC236}">
                <a16:creationId xmlns:a16="http://schemas.microsoft.com/office/drawing/2014/main" id="{918C8215-F068-4C38-98D6-A29A12B1A6BF}"/>
              </a:ext>
            </a:extLst>
          </p:cNvPr>
          <p:cNvSpPr>
            <a:spLocks noGrp="1"/>
          </p:cNvSpPr>
          <p:nvPr>
            <p:ph type="pic" sz="quarter" idx="16" hasCustomPrompt="1"/>
          </p:nvPr>
        </p:nvSpPr>
        <p:spPr>
          <a:xfrm>
            <a:off x="-16322" y="4499362"/>
            <a:ext cx="4271474" cy="3096926"/>
          </a:xfrm>
        </p:spPr>
        <p:txBody>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4" name="Picture Placeholder 3">
            <a:extLst>
              <a:ext uri="{FF2B5EF4-FFF2-40B4-BE49-F238E27FC236}">
                <a16:creationId xmlns:a16="http://schemas.microsoft.com/office/drawing/2014/main" id="{7012513C-B79A-464F-A25A-7A132F811042}"/>
              </a:ext>
            </a:extLst>
          </p:cNvPr>
          <p:cNvSpPr>
            <a:spLocks noGrp="1"/>
          </p:cNvSpPr>
          <p:nvPr>
            <p:ph type="pic" sz="quarter" idx="17" hasCustomPrompt="1"/>
          </p:nvPr>
        </p:nvSpPr>
        <p:spPr>
          <a:xfrm>
            <a:off x="8750968" y="4499362"/>
            <a:ext cx="4687101" cy="3096926"/>
          </a:xfrm>
        </p:spPr>
        <p:txBody>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16" name="Picture Placeholder 15">
            <a:extLst>
              <a:ext uri="{FF2B5EF4-FFF2-40B4-BE49-F238E27FC236}">
                <a16:creationId xmlns:a16="http://schemas.microsoft.com/office/drawing/2014/main" id="{1114DA70-6492-4192-ABAA-048820529CFF}"/>
              </a:ext>
            </a:extLst>
          </p:cNvPr>
          <p:cNvSpPr>
            <a:spLocks noGrp="1"/>
          </p:cNvSpPr>
          <p:nvPr>
            <p:ph type="pic" sz="quarter" idx="18" hasCustomPrompt="1"/>
          </p:nvPr>
        </p:nvSpPr>
        <p:spPr>
          <a:xfrm>
            <a:off x="2035423" y="3779839"/>
            <a:ext cx="1971566" cy="571740"/>
          </a:xfrm>
        </p:spPr>
        <p:txBody>
          <a:bodyPr>
            <a:noAutofit/>
          </a:bodyPr>
          <a:lstStyle>
            <a:lvl1pPr marL="0" indent="0">
              <a:buNone/>
              <a:defRPr sz="1200"/>
            </a:lvl1pPr>
          </a:lstStyle>
          <a:p>
            <a:r>
              <a:rPr lang="en-US"/>
              <a:t>Insert Logo here or delete </a:t>
            </a:r>
            <a:endParaRPr lang="en-GB"/>
          </a:p>
        </p:txBody>
      </p:sp>
      <p:sp>
        <p:nvSpPr>
          <p:cNvPr id="17" name="Picture Placeholder 15">
            <a:extLst>
              <a:ext uri="{FF2B5EF4-FFF2-40B4-BE49-F238E27FC236}">
                <a16:creationId xmlns:a16="http://schemas.microsoft.com/office/drawing/2014/main" id="{D576A1B9-2371-4049-85A3-A5A59459C81C}"/>
              </a:ext>
            </a:extLst>
          </p:cNvPr>
          <p:cNvSpPr>
            <a:spLocks noGrp="1"/>
          </p:cNvSpPr>
          <p:nvPr>
            <p:ph type="pic" sz="quarter" idx="19" hasCustomPrompt="1"/>
          </p:nvPr>
        </p:nvSpPr>
        <p:spPr>
          <a:xfrm>
            <a:off x="6500890" y="6805296"/>
            <a:ext cx="1971566" cy="571740"/>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Logo here or delete </a:t>
            </a:r>
            <a:endParaRPr lang="en-GB"/>
          </a:p>
          <a:p>
            <a:endParaRPr lang="en-GB"/>
          </a:p>
        </p:txBody>
      </p:sp>
      <p:sp>
        <p:nvSpPr>
          <p:cNvPr id="18" name="Picture Placeholder 15">
            <a:extLst>
              <a:ext uri="{FF2B5EF4-FFF2-40B4-BE49-F238E27FC236}">
                <a16:creationId xmlns:a16="http://schemas.microsoft.com/office/drawing/2014/main" id="{8D11F13C-4D69-4D1C-8595-218DFD0C41E6}"/>
              </a:ext>
            </a:extLst>
          </p:cNvPr>
          <p:cNvSpPr>
            <a:spLocks noGrp="1"/>
          </p:cNvSpPr>
          <p:nvPr>
            <p:ph type="pic" sz="quarter" idx="20" hasCustomPrompt="1"/>
          </p:nvPr>
        </p:nvSpPr>
        <p:spPr>
          <a:xfrm>
            <a:off x="11094516" y="3779839"/>
            <a:ext cx="1971566" cy="571740"/>
          </a:xfrm>
        </p:spPr>
        <p:txBody>
          <a:bodyPr>
            <a:normAutofit/>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Logo here or delete </a:t>
            </a:r>
            <a:endParaRPr lang="en-GB"/>
          </a:p>
          <a:p>
            <a:endParaRPr lang="en-GB"/>
          </a:p>
        </p:txBody>
      </p:sp>
      <p:sp>
        <p:nvSpPr>
          <p:cNvPr id="15" name="Slide Number Placeholder 4">
            <a:extLst>
              <a:ext uri="{FF2B5EF4-FFF2-40B4-BE49-F238E27FC236}">
                <a16:creationId xmlns:a16="http://schemas.microsoft.com/office/drawing/2014/main" id="{7111DA8C-C03A-48BC-B647-35A20A0AD566}"/>
              </a:ext>
            </a:extLst>
          </p:cNvPr>
          <p:cNvSpPr>
            <a:spLocks noGrp="1"/>
          </p:cNvSpPr>
          <p:nvPr>
            <p:ph type="sldNum" sz="quarter" idx="12"/>
          </p:nvPr>
        </p:nvSpPr>
        <p:spPr>
          <a:xfrm>
            <a:off x="394493" y="7006702"/>
            <a:ext cx="620417" cy="402483"/>
          </a:xfrm>
        </p:spPr>
        <p:txBody>
          <a:bodyPr anchor="b"/>
          <a:lstStyle>
            <a:lvl1pPr algn="l">
              <a:defRPr sz="899"/>
            </a:lvl1pPr>
          </a:lstStyle>
          <a:p>
            <a:fld id="{8ACA6996-0A5A-42AA-8C7B-90A4D001D1DA}" type="slidenum">
              <a:rPr lang="en-GB" smtClean="0"/>
              <a:pPr/>
              <a:t>‹#›</a:t>
            </a:fld>
            <a:endParaRPr lang="en-GB"/>
          </a:p>
        </p:txBody>
      </p:sp>
    </p:spTree>
    <p:extLst>
      <p:ext uri="{BB962C8B-B14F-4D97-AF65-F5344CB8AC3E}">
        <p14:creationId xmlns:p14="http://schemas.microsoft.com/office/powerpoint/2010/main" val="2756547174"/>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Logo &amp; Bullet Slide">
    <p:spTree>
      <p:nvGrpSpPr>
        <p:cNvPr id="1" name=""/>
        <p:cNvGrpSpPr/>
        <p:nvPr/>
      </p:nvGrpSpPr>
      <p:grpSpPr>
        <a:xfrm>
          <a:off x="0" y="0"/>
          <a:ext cx="0" cy="0"/>
          <a:chOff x="0" y="0"/>
          <a:chExt cx="0" cy="0"/>
        </a:xfrm>
      </p:grpSpPr>
      <p:sp>
        <p:nvSpPr>
          <p:cNvPr id="109" name="Rectangle 108">
            <a:extLst>
              <a:ext uri="{FF2B5EF4-FFF2-40B4-BE49-F238E27FC236}">
                <a16:creationId xmlns:a16="http://schemas.microsoft.com/office/drawing/2014/main" id="{710B14C7-05D7-481C-86F2-CA1497C0877C}"/>
              </a:ext>
            </a:extLst>
          </p:cNvPr>
          <p:cNvSpPr/>
          <p:nvPr userDrawn="1"/>
        </p:nvSpPr>
        <p:spPr>
          <a:xfrm>
            <a:off x="3" y="0"/>
            <a:ext cx="6520863"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 name="Title 1"/>
          <p:cNvSpPr>
            <a:spLocks noGrp="1"/>
          </p:cNvSpPr>
          <p:nvPr>
            <p:ph type="title" hasCustomPrompt="1"/>
          </p:nvPr>
        </p:nvSpPr>
        <p:spPr>
          <a:xfrm>
            <a:off x="476710" y="402484"/>
            <a:ext cx="12488134" cy="521182"/>
          </a:xfrm>
        </p:spPr>
        <p:txBody>
          <a:bodyPr lIns="0" anchor="t">
            <a:noAutofit/>
          </a:bodyPr>
          <a:lstStyle>
            <a:lvl1pPr>
              <a:defRPr sz="3200">
                <a:solidFill>
                  <a:schemeClr val="tx1"/>
                </a:solidFill>
              </a:defRPr>
            </a:lvl1pPr>
          </a:lstStyle>
          <a:p>
            <a:r>
              <a:rPr lang="en-US"/>
              <a:t>Click to edit title</a:t>
            </a:r>
          </a:p>
        </p:txBody>
      </p:sp>
      <p:sp>
        <p:nvSpPr>
          <p:cNvPr id="48" name="Picture Placeholder 47">
            <a:extLst>
              <a:ext uri="{FF2B5EF4-FFF2-40B4-BE49-F238E27FC236}">
                <a16:creationId xmlns:a16="http://schemas.microsoft.com/office/drawing/2014/main" id="{16E225B1-4D31-4807-9B71-EF649D30C59C}"/>
              </a:ext>
            </a:extLst>
          </p:cNvPr>
          <p:cNvSpPr>
            <a:spLocks noGrp="1"/>
          </p:cNvSpPr>
          <p:nvPr>
            <p:ph type="pic" sz="quarter" idx="15" hasCustomPrompt="1"/>
          </p:nvPr>
        </p:nvSpPr>
        <p:spPr>
          <a:xfrm>
            <a:off x="6860512" y="1402354"/>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9" name="Picture Placeholder 47">
            <a:extLst>
              <a:ext uri="{FF2B5EF4-FFF2-40B4-BE49-F238E27FC236}">
                <a16:creationId xmlns:a16="http://schemas.microsoft.com/office/drawing/2014/main" id="{1B33BCC4-CFFA-4065-9078-DB75C34A2087}"/>
              </a:ext>
            </a:extLst>
          </p:cNvPr>
          <p:cNvSpPr>
            <a:spLocks noGrp="1"/>
          </p:cNvSpPr>
          <p:nvPr>
            <p:ph type="pic" sz="quarter" idx="16" hasCustomPrompt="1"/>
          </p:nvPr>
        </p:nvSpPr>
        <p:spPr>
          <a:xfrm>
            <a:off x="8911044" y="1402350"/>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0" name="Picture Placeholder 47">
            <a:extLst>
              <a:ext uri="{FF2B5EF4-FFF2-40B4-BE49-F238E27FC236}">
                <a16:creationId xmlns:a16="http://schemas.microsoft.com/office/drawing/2014/main" id="{269A8A9A-BC33-49E9-832F-EB5E9A2EECF4}"/>
              </a:ext>
            </a:extLst>
          </p:cNvPr>
          <p:cNvSpPr>
            <a:spLocks noGrp="1"/>
          </p:cNvSpPr>
          <p:nvPr>
            <p:ph type="pic" sz="quarter" idx="17" hasCustomPrompt="1"/>
          </p:nvPr>
        </p:nvSpPr>
        <p:spPr>
          <a:xfrm>
            <a:off x="10953063" y="1402351"/>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1" name="Picture Placeholder 47">
            <a:extLst>
              <a:ext uri="{FF2B5EF4-FFF2-40B4-BE49-F238E27FC236}">
                <a16:creationId xmlns:a16="http://schemas.microsoft.com/office/drawing/2014/main" id="{4B353561-2A1C-4008-920E-B852A4100AFD}"/>
              </a:ext>
            </a:extLst>
          </p:cNvPr>
          <p:cNvSpPr>
            <a:spLocks noGrp="1"/>
          </p:cNvSpPr>
          <p:nvPr>
            <p:ph type="pic" sz="quarter" idx="18" hasCustomPrompt="1"/>
          </p:nvPr>
        </p:nvSpPr>
        <p:spPr>
          <a:xfrm>
            <a:off x="6860512" y="2504400"/>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2" name="Picture Placeholder 47">
            <a:extLst>
              <a:ext uri="{FF2B5EF4-FFF2-40B4-BE49-F238E27FC236}">
                <a16:creationId xmlns:a16="http://schemas.microsoft.com/office/drawing/2014/main" id="{75944525-665B-45D2-A0E1-516BB416A823}"/>
              </a:ext>
            </a:extLst>
          </p:cNvPr>
          <p:cNvSpPr>
            <a:spLocks noGrp="1"/>
          </p:cNvSpPr>
          <p:nvPr>
            <p:ph type="pic" sz="quarter" idx="19" hasCustomPrompt="1"/>
          </p:nvPr>
        </p:nvSpPr>
        <p:spPr>
          <a:xfrm>
            <a:off x="8911044" y="2496167"/>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3" name="Picture Placeholder 47">
            <a:extLst>
              <a:ext uri="{FF2B5EF4-FFF2-40B4-BE49-F238E27FC236}">
                <a16:creationId xmlns:a16="http://schemas.microsoft.com/office/drawing/2014/main" id="{7045CF4A-75DC-4138-A5BA-2EEE3BD8800B}"/>
              </a:ext>
            </a:extLst>
          </p:cNvPr>
          <p:cNvSpPr>
            <a:spLocks noGrp="1"/>
          </p:cNvSpPr>
          <p:nvPr>
            <p:ph type="pic" sz="quarter" idx="20" hasCustomPrompt="1"/>
          </p:nvPr>
        </p:nvSpPr>
        <p:spPr>
          <a:xfrm>
            <a:off x="10953063" y="2496168"/>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6860512" y="3606447"/>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8911044" y="3589980"/>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10953063" y="3589981"/>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6860512" y="4708494"/>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8911044" y="4716723"/>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10953063" y="4716724"/>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6860512" y="5810540"/>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8911044" y="5810537"/>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10953063" y="5810538"/>
            <a:ext cx="1801947" cy="937019"/>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grpSp>
        <p:nvGrpSpPr>
          <p:cNvPr id="63" name="Group 62">
            <a:extLst>
              <a:ext uri="{FF2B5EF4-FFF2-40B4-BE49-F238E27FC236}">
                <a16:creationId xmlns:a16="http://schemas.microsoft.com/office/drawing/2014/main" id="{C0668A04-5B6F-4B46-9639-61AB143E1F42}"/>
              </a:ext>
            </a:extLst>
          </p:cNvPr>
          <p:cNvGrpSpPr/>
          <p:nvPr userDrawn="1"/>
        </p:nvGrpSpPr>
        <p:grpSpPr>
          <a:xfrm rot="8367047">
            <a:off x="374519" y="1481252"/>
            <a:ext cx="483671" cy="384938"/>
            <a:chOff x="-2357192" y="-19349"/>
            <a:chExt cx="644285" cy="644284"/>
          </a:xfrm>
          <a:solidFill>
            <a:schemeClr val="bg2"/>
          </a:solidFill>
        </p:grpSpPr>
        <p:sp>
          <p:nvSpPr>
            <p:cNvPr id="64" name="Rectangle 63">
              <a:extLst>
                <a:ext uri="{FF2B5EF4-FFF2-40B4-BE49-F238E27FC236}">
                  <a16:creationId xmlns:a16="http://schemas.microsoft.com/office/drawing/2014/main" id="{C1727F7A-9800-450A-A210-446E41B42586}"/>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65" name="Rectangle 64">
              <a:extLst>
                <a:ext uri="{FF2B5EF4-FFF2-40B4-BE49-F238E27FC236}">
                  <a16:creationId xmlns:a16="http://schemas.microsoft.com/office/drawing/2014/main" id="{43537E2B-6606-4B5D-889E-E64E61F9CCB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66" name="Group 65">
            <a:extLst>
              <a:ext uri="{FF2B5EF4-FFF2-40B4-BE49-F238E27FC236}">
                <a16:creationId xmlns:a16="http://schemas.microsoft.com/office/drawing/2014/main" id="{B0C4BA52-808F-4FAF-9016-E88904D43325}"/>
              </a:ext>
            </a:extLst>
          </p:cNvPr>
          <p:cNvGrpSpPr/>
          <p:nvPr userDrawn="1"/>
        </p:nvGrpSpPr>
        <p:grpSpPr>
          <a:xfrm rot="8367047">
            <a:off x="374519" y="3508672"/>
            <a:ext cx="483671" cy="384938"/>
            <a:chOff x="-2357192" y="-19349"/>
            <a:chExt cx="644285" cy="644284"/>
          </a:xfrm>
          <a:solidFill>
            <a:schemeClr val="bg2"/>
          </a:solidFill>
        </p:grpSpPr>
        <p:sp>
          <p:nvSpPr>
            <p:cNvPr id="67" name="Rectangle 66">
              <a:extLst>
                <a:ext uri="{FF2B5EF4-FFF2-40B4-BE49-F238E27FC236}">
                  <a16:creationId xmlns:a16="http://schemas.microsoft.com/office/drawing/2014/main" id="{737E28E5-E4B6-4A75-889C-F0A01FFA3E57}"/>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68" name="Rectangle 67">
              <a:extLst>
                <a:ext uri="{FF2B5EF4-FFF2-40B4-BE49-F238E27FC236}">
                  <a16:creationId xmlns:a16="http://schemas.microsoft.com/office/drawing/2014/main" id="{4842C9E9-35C9-4C80-963F-850BEEA09A16}"/>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69" name="Group 68">
            <a:extLst>
              <a:ext uri="{FF2B5EF4-FFF2-40B4-BE49-F238E27FC236}">
                <a16:creationId xmlns:a16="http://schemas.microsoft.com/office/drawing/2014/main" id="{EAAFBE2A-79E8-4259-9333-47F3D909F52A}"/>
              </a:ext>
            </a:extLst>
          </p:cNvPr>
          <p:cNvGrpSpPr/>
          <p:nvPr userDrawn="1"/>
        </p:nvGrpSpPr>
        <p:grpSpPr>
          <a:xfrm rot="8367047">
            <a:off x="374519" y="5364486"/>
            <a:ext cx="483671" cy="384938"/>
            <a:chOff x="-2357192" y="-19349"/>
            <a:chExt cx="644285" cy="644284"/>
          </a:xfrm>
          <a:solidFill>
            <a:schemeClr val="bg2"/>
          </a:solidFill>
        </p:grpSpPr>
        <p:sp>
          <p:nvSpPr>
            <p:cNvPr id="70" name="Rectangle 69">
              <a:extLst>
                <a:ext uri="{FF2B5EF4-FFF2-40B4-BE49-F238E27FC236}">
                  <a16:creationId xmlns:a16="http://schemas.microsoft.com/office/drawing/2014/main" id="{70028821-22E4-494B-A1D8-7E081E5D8D87}"/>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71" name="Rectangle 70">
              <a:extLst>
                <a:ext uri="{FF2B5EF4-FFF2-40B4-BE49-F238E27FC236}">
                  <a16:creationId xmlns:a16="http://schemas.microsoft.com/office/drawing/2014/main" id="{2820922B-6F96-4C6A-8FC8-8A8AFA2BBD13}"/>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4" name="Text Placeholder 3">
            <a:extLst>
              <a:ext uri="{FF2B5EF4-FFF2-40B4-BE49-F238E27FC236}">
                <a16:creationId xmlns:a16="http://schemas.microsoft.com/office/drawing/2014/main" id="{7D4C5DEB-9291-4276-A0A4-C471557297FE}"/>
              </a:ext>
            </a:extLst>
          </p:cNvPr>
          <p:cNvSpPr>
            <a:spLocks noGrp="1"/>
          </p:cNvSpPr>
          <p:nvPr>
            <p:ph type="body" sz="quarter" idx="30" hasCustomPrompt="1"/>
          </p:nvPr>
        </p:nvSpPr>
        <p:spPr>
          <a:xfrm>
            <a:off x="1281121" y="1402353"/>
            <a:ext cx="4795216" cy="1629503"/>
          </a:xfrm>
        </p:spPr>
        <p:txBody>
          <a:bodyPr>
            <a:normAutofit/>
          </a:bodyPr>
          <a:lstStyle>
            <a:lvl1pPr marL="0" indent="0">
              <a:lnSpc>
                <a:spcPct val="100000"/>
              </a:lnSpc>
              <a:buNone/>
              <a:defRPr sz="1800"/>
            </a:lvl1pPr>
          </a:lstStyle>
          <a:p>
            <a:pPr lvl="0"/>
            <a:r>
              <a:rPr lang="en-US"/>
              <a:t>Click to add key bullet point</a:t>
            </a:r>
          </a:p>
        </p:txBody>
      </p:sp>
      <p:sp>
        <p:nvSpPr>
          <p:cNvPr id="33" name="Text Placeholder 3">
            <a:extLst>
              <a:ext uri="{FF2B5EF4-FFF2-40B4-BE49-F238E27FC236}">
                <a16:creationId xmlns:a16="http://schemas.microsoft.com/office/drawing/2014/main" id="{C8DD7C01-8F93-47C3-B74A-93741A590C94}"/>
              </a:ext>
            </a:extLst>
          </p:cNvPr>
          <p:cNvSpPr>
            <a:spLocks noGrp="1"/>
          </p:cNvSpPr>
          <p:nvPr>
            <p:ph type="body" sz="quarter" idx="31" hasCustomPrompt="1"/>
          </p:nvPr>
        </p:nvSpPr>
        <p:spPr>
          <a:xfrm>
            <a:off x="1281119" y="3421903"/>
            <a:ext cx="4795216" cy="1629503"/>
          </a:xfrm>
        </p:spPr>
        <p:txBody>
          <a:bodyPr>
            <a:normAutofit/>
          </a:bodyPr>
          <a:lstStyle>
            <a:lvl1pPr marL="0" indent="0">
              <a:lnSpc>
                <a:spcPct val="100000"/>
              </a:lnSpc>
              <a:buNone/>
              <a:defRPr sz="1800"/>
            </a:lvl1pPr>
          </a:lstStyle>
          <a:p>
            <a:pPr lvl="0"/>
            <a:r>
              <a:rPr lang="en-US"/>
              <a:t>Click to add key bullet point</a:t>
            </a:r>
          </a:p>
        </p:txBody>
      </p:sp>
      <p:sp>
        <p:nvSpPr>
          <p:cNvPr id="34" name="Text Placeholder 3">
            <a:extLst>
              <a:ext uri="{FF2B5EF4-FFF2-40B4-BE49-F238E27FC236}">
                <a16:creationId xmlns:a16="http://schemas.microsoft.com/office/drawing/2014/main" id="{B26E6197-2899-4F86-86DF-76295A20C875}"/>
              </a:ext>
            </a:extLst>
          </p:cNvPr>
          <p:cNvSpPr>
            <a:spLocks noGrp="1"/>
          </p:cNvSpPr>
          <p:nvPr>
            <p:ph type="body" sz="quarter" idx="32" hasCustomPrompt="1"/>
          </p:nvPr>
        </p:nvSpPr>
        <p:spPr>
          <a:xfrm>
            <a:off x="1341489" y="5310443"/>
            <a:ext cx="4795216" cy="1629503"/>
          </a:xfrm>
        </p:spPr>
        <p:txBody>
          <a:bodyPr>
            <a:normAutofit/>
          </a:bodyPr>
          <a:lstStyle>
            <a:lvl1pPr marL="0" indent="0">
              <a:lnSpc>
                <a:spcPct val="100000"/>
              </a:lnSpc>
              <a:buNone/>
              <a:defRPr sz="1800"/>
            </a:lvl1pPr>
          </a:lstStyle>
          <a:p>
            <a:pPr lvl="0"/>
            <a:r>
              <a:rPr lang="en-US"/>
              <a:t>Click to add key bullet point</a:t>
            </a:r>
          </a:p>
        </p:txBody>
      </p:sp>
      <p:sp>
        <p:nvSpPr>
          <p:cNvPr id="35" name="Slide Number Placeholder 4">
            <a:extLst>
              <a:ext uri="{FF2B5EF4-FFF2-40B4-BE49-F238E27FC236}">
                <a16:creationId xmlns:a16="http://schemas.microsoft.com/office/drawing/2014/main" id="{C13B17C6-F644-4073-A9A6-13223A604187}"/>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2349780875"/>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Logo &amp; Bullet Slide">
    <p:spTree>
      <p:nvGrpSpPr>
        <p:cNvPr id="1" name=""/>
        <p:cNvGrpSpPr/>
        <p:nvPr/>
      </p:nvGrpSpPr>
      <p:grpSpPr>
        <a:xfrm>
          <a:off x="0" y="0"/>
          <a:ext cx="0" cy="0"/>
          <a:chOff x="0" y="0"/>
          <a:chExt cx="0" cy="0"/>
        </a:xfrm>
      </p:grpSpPr>
      <p:sp>
        <p:nvSpPr>
          <p:cNvPr id="109" name="Rectangle 108">
            <a:extLst>
              <a:ext uri="{FF2B5EF4-FFF2-40B4-BE49-F238E27FC236}">
                <a16:creationId xmlns:a16="http://schemas.microsoft.com/office/drawing/2014/main" id="{710B14C7-05D7-481C-86F2-CA1497C0877C}"/>
              </a:ext>
            </a:extLst>
          </p:cNvPr>
          <p:cNvSpPr/>
          <p:nvPr userDrawn="1"/>
        </p:nvSpPr>
        <p:spPr>
          <a:xfrm>
            <a:off x="3" y="0"/>
            <a:ext cx="6520863"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 name="Title 1"/>
          <p:cNvSpPr>
            <a:spLocks noGrp="1"/>
          </p:cNvSpPr>
          <p:nvPr>
            <p:ph type="title" hasCustomPrompt="1"/>
          </p:nvPr>
        </p:nvSpPr>
        <p:spPr>
          <a:xfrm>
            <a:off x="476712" y="402484"/>
            <a:ext cx="5599623" cy="521182"/>
          </a:xfrm>
        </p:spPr>
        <p:txBody>
          <a:bodyPr lIns="0" anchor="t">
            <a:noAutofit/>
          </a:bodyPr>
          <a:lstStyle>
            <a:lvl1pPr>
              <a:defRPr sz="3200">
                <a:solidFill>
                  <a:schemeClr val="tx1"/>
                </a:solidFill>
              </a:defRPr>
            </a:lvl1pPr>
          </a:lstStyle>
          <a:p>
            <a:r>
              <a:rPr lang="en-US"/>
              <a:t>Click to edit title</a:t>
            </a:r>
          </a:p>
        </p:txBody>
      </p:sp>
      <p:sp>
        <p:nvSpPr>
          <p:cNvPr id="48" name="Picture Placeholder 47">
            <a:extLst>
              <a:ext uri="{FF2B5EF4-FFF2-40B4-BE49-F238E27FC236}">
                <a16:creationId xmlns:a16="http://schemas.microsoft.com/office/drawing/2014/main" id="{16E225B1-4D31-4807-9B71-EF649D30C59C}"/>
              </a:ext>
            </a:extLst>
          </p:cNvPr>
          <p:cNvSpPr>
            <a:spLocks noGrp="1"/>
          </p:cNvSpPr>
          <p:nvPr>
            <p:ph type="pic" sz="quarter" idx="15" hasCustomPrompt="1"/>
          </p:nvPr>
        </p:nvSpPr>
        <p:spPr>
          <a:xfrm>
            <a:off x="6751104" y="415443"/>
            <a:ext cx="2915569" cy="2019550"/>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grpSp>
        <p:nvGrpSpPr>
          <p:cNvPr id="63" name="Group 62">
            <a:extLst>
              <a:ext uri="{FF2B5EF4-FFF2-40B4-BE49-F238E27FC236}">
                <a16:creationId xmlns:a16="http://schemas.microsoft.com/office/drawing/2014/main" id="{C0668A04-5B6F-4B46-9639-61AB143E1F42}"/>
              </a:ext>
            </a:extLst>
          </p:cNvPr>
          <p:cNvGrpSpPr/>
          <p:nvPr userDrawn="1"/>
        </p:nvGrpSpPr>
        <p:grpSpPr>
          <a:xfrm rot="8367047">
            <a:off x="374519" y="1481252"/>
            <a:ext cx="483671" cy="384938"/>
            <a:chOff x="-2357192" y="-19349"/>
            <a:chExt cx="644285" cy="644284"/>
          </a:xfrm>
          <a:solidFill>
            <a:schemeClr val="bg2"/>
          </a:solidFill>
        </p:grpSpPr>
        <p:sp>
          <p:nvSpPr>
            <p:cNvPr id="64" name="Rectangle 63">
              <a:extLst>
                <a:ext uri="{FF2B5EF4-FFF2-40B4-BE49-F238E27FC236}">
                  <a16:creationId xmlns:a16="http://schemas.microsoft.com/office/drawing/2014/main" id="{C1727F7A-9800-450A-A210-446E41B42586}"/>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65" name="Rectangle 64">
              <a:extLst>
                <a:ext uri="{FF2B5EF4-FFF2-40B4-BE49-F238E27FC236}">
                  <a16:creationId xmlns:a16="http://schemas.microsoft.com/office/drawing/2014/main" id="{43537E2B-6606-4B5D-889E-E64E61F9CCB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66" name="Group 65">
            <a:extLst>
              <a:ext uri="{FF2B5EF4-FFF2-40B4-BE49-F238E27FC236}">
                <a16:creationId xmlns:a16="http://schemas.microsoft.com/office/drawing/2014/main" id="{B0C4BA52-808F-4FAF-9016-E88904D43325}"/>
              </a:ext>
            </a:extLst>
          </p:cNvPr>
          <p:cNvGrpSpPr/>
          <p:nvPr userDrawn="1"/>
        </p:nvGrpSpPr>
        <p:grpSpPr>
          <a:xfrm rot="8367047">
            <a:off x="374519" y="3508672"/>
            <a:ext cx="483671" cy="384938"/>
            <a:chOff x="-2357192" y="-19349"/>
            <a:chExt cx="644285" cy="644284"/>
          </a:xfrm>
          <a:solidFill>
            <a:schemeClr val="bg2"/>
          </a:solidFill>
        </p:grpSpPr>
        <p:sp>
          <p:nvSpPr>
            <p:cNvPr id="67" name="Rectangle 66">
              <a:extLst>
                <a:ext uri="{FF2B5EF4-FFF2-40B4-BE49-F238E27FC236}">
                  <a16:creationId xmlns:a16="http://schemas.microsoft.com/office/drawing/2014/main" id="{737E28E5-E4B6-4A75-889C-F0A01FFA3E57}"/>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68" name="Rectangle 67">
              <a:extLst>
                <a:ext uri="{FF2B5EF4-FFF2-40B4-BE49-F238E27FC236}">
                  <a16:creationId xmlns:a16="http://schemas.microsoft.com/office/drawing/2014/main" id="{4842C9E9-35C9-4C80-963F-850BEEA09A16}"/>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69" name="Group 68">
            <a:extLst>
              <a:ext uri="{FF2B5EF4-FFF2-40B4-BE49-F238E27FC236}">
                <a16:creationId xmlns:a16="http://schemas.microsoft.com/office/drawing/2014/main" id="{EAAFBE2A-79E8-4259-9333-47F3D909F52A}"/>
              </a:ext>
            </a:extLst>
          </p:cNvPr>
          <p:cNvGrpSpPr/>
          <p:nvPr userDrawn="1"/>
        </p:nvGrpSpPr>
        <p:grpSpPr>
          <a:xfrm rot="8367047">
            <a:off x="374519" y="5364486"/>
            <a:ext cx="483671" cy="384938"/>
            <a:chOff x="-2357192" y="-19349"/>
            <a:chExt cx="644285" cy="644284"/>
          </a:xfrm>
          <a:solidFill>
            <a:schemeClr val="bg2"/>
          </a:solidFill>
        </p:grpSpPr>
        <p:sp>
          <p:nvSpPr>
            <p:cNvPr id="70" name="Rectangle 69">
              <a:extLst>
                <a:ext uri="{FF2B5EF4-FFF2-40B4-BE49-F238E27FC236}">
                  <a16:creationId xmlns:a16="http://schemas.microsoft.com/office/drawing/2014/main" id="{70028821-22E4-494B-A1D8-7E081E5D8D87}"/>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71" name="Rectangle 70">
              <a:extLst>
                <a:ext uri="{FF2B5EF4-FFF2-40B4-BE49-F238E27FC236}">
                  <a16:creationId xmlns:a16="http://schemas.microsoft.com/office/drawing/2014/main" id="{2820922B-6F96-4C6A-8FC8-8A8AFA2BBD13}"/>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4" name="Text Placeholder 3">
            <a:extLst>
              <a:ext uri="{FF2B5EF4-FFF2-40B4-BE49-F238E27FC236}">
                <a16:creationId xmlns:a16="http://schemas.microsoft.com/office/drawing/2014/main" id="{7D4C5DEB-9291-4276-A0A4-C471557297FE}"/>
              </a:ext>
            </a:extLst>
          </p:cNvPr>
          <p:cNvSpPr>
            <a:spLocks noGrp="1"/>
          </p:cNvSpPr>
          <p:nvPr>
            <p:ph type="body" sz="quarter" idx="30" hasCustomPrompt="1"/>
          </p:nvPr>
        </p:nvSpPr>
        <p:spPr>
          <a:xfrm>
            <a:off x="1281121" y="1402353"/>
            <a:ext cx="4795216" cy="1629503"/>
          </a:xfrm>
        </p:spPr>
        <p:txBody>
          <a:bodyPr>
            <a:normAutofit/>
          </a:bodyPr>
          <a:lstStyle>
            <a:lvl1pPr marL="0" indent="0">
              <a:lnSpc>
                <a:spcPct val="100000"/>
              </a:lnSpc>
              <a:buNone/>
              <a:defRPr sz="1800"/>
            </a:lvl1pPr>
          </a:lstStyle>
          <a:p>
            <a:pPr lvl="0"/>
            <a:r>
              <a:rPr lang="en-US"/>
              <a:t>Click to add key bullet point</a:t>
            </a:r>
          </a:p>
        </p:txBody>
      </p:sp>
      <p:sp>
        <p:nvSpPr>
          <p:cNvPr id="33" name="Text Placeholder 3">
            <a:extLst>
              <a:ext uri="{FF2B5EF4-FFF2-40B4-BE49-F238E27FC236}">
                <a16:creationId xmlns:a16="http://schemas.microsoft.com/office/drawing/2014/main" id="{C8DD7C01-8F93-47C3-B74A-93741A590C94}"/>
              </a:ext>
            </a:extLst>
          </p:cNvPr>
          <p:cNvSpPr>
            <a:spLocks noGrp="1"/>
          </p:cNvSpPr>
          <p:nvPr>
            <p:ph type="body" sz="quarter" idx="31" hasCustomPrompt="1"/>
          </p:nvPr>
        </p:nvSpPr>
        <p:spPr>
          <a:xfrm>
            <a:off x="1281119" y="3421903"/>
            <a:ext cx="4795216" cy="1629503"/>
          </a:xfrm>
        </p:spPr>
        <p:txBody>
          <a:bodyPr>
            <a:normAutofit/>
          </a:bodyPr>
          <a:lstStyle>
            <a:lvl1pPr marL="0" indent="0">
              <a:lnSpc>
                <a:spcPct val="100000"/>
              </a:lnSpc>
              <a:buNone/>
              <a:defRPr sz="1800"/>
            </a:lvl1pPr>
          </a:lstStyle>
          <a:p>
            <a:pPr lvl="0"/>
            <a:r>
              <a:rPr lang="en-US"/>
              <a:t>Click to add key bullet point</a:t>
            </a:r>
          </a:p>
        </p:txBody>
      </p:sp>
      <p:sp>
        <p:nvSpPr>
          <p:cNvPr id="34" name="Text Placeholder 3">
            <a:extLst>
              <a:ext uri="{FF2B5EF4-FFF2-40B4-BE49-F238E27FC236}">
                <a16:creationId xmlns:a16="http://schemas.microsoft.com/office/drawing/2014/main" id="{B26E6197-2899-4F86-86DF-76295A20C875}"/>
              </a:ext>
            </a:extLst>
          </p:cNvPr>
          <p:cNvSpPr>
            <a:spLocks noGrp="1"/>
          </p:cNvSpPr>
          <p:nvPr>
            <p:ph type="body" sz="quarter" idx="32" hasCustomPrompt="1"/>
          </p:nvPr>
        </p:nvSpPr>
        <p:spPr>
          <a:xfrm>
            <a:off x="1341489" y="5310443"/>
            <a:ext cx="4795216" cy="1629503"/>
          </a:xfrm>
        </p:spPr>
        <p:txBody>
          <a:bodyPr>
            <a:normAutofit/>
          </a:bodyPr>
          <a:lstStyle>
            <a:lvl1pPr marL="0" indent="0">
              <a:lnSpc>
                <a:spcPct val="100000"/>
              </a:lnSpc>
              <a:buNone/>
              <a:defRPr sz="1800"/>
            </a:lvl1pPr>
          </a:lstStyle>
          <a:p>
            <a:pPr lvl="0"/>
            <a:r>
              <a:rPr lang="en-US"/>
              <a:t>Click to add key bullet point</a:t>
            </a:r>
          </a:p>
        </p:txBody>
      </p:sp>
      <p:sp>
        <p:nvSpPr>
          <p:cNvPr id="35" name="Picture Placeholder 47">
            <a:extLst>
              <a:ext uri="{FF2B5EF4-FFF2-40B4-BE49-F238E27FC236}">
                <a16:creationId xmlns:a16="http://schemas.microsoft.com/office/drawing/2014/main" id="{2CF88B27-2DAE-4FC5-B2F0-E7C46B9AB95E}"/>
              </a:ext>
            </a:extLst>
          </p:cNvPr>
          <p:cNvSpPr>
            <a:spLocks noGrp="1"/>
          </p:cNvSpPr>
          <p:nvPr>
            <p:ph type="pic" sz="quarter" idx="33" hasCustomPrompt="1"/>
          </p:nvPr>
        </p:nvSpPr>
        <p:spPr>
          <a:xfrm>
            <a:off x="9965815" y="415440"/>
            <a:ext cx="2915569" cy="2019550"/>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36" name="Picture Placeholder 47">
            <a:extLst>
              <a:ext uri="{FF2B5EF4-FFF2-40B4-BE49-F238E27FC236}">
                <a16:creationId xmlns:a16="http://schemas.microsoft.com/office/drawing/2014/main" id="{F614A35A-2524-4A97-BD1E-DB0F9D7C3D65}"/>
              </a:ext>
            </a:extLst>
          </p:cNvPr>
          <p:cNvSpPr>
            <a:spLocks noGrp="1"/>
          </p:cNvSpPr>
          <p:nvPr>
            <p:ph type="pic" sz="quarter" idx="34" hasCustomPrompt="1"/>
          </p:nvPr>
        </p:nvSpPr>
        <p:spPr>
          <a:xfrm>
            <a:off x="6751104" y="2585480"/>
            <a:ext cx="2915569" cy="2019550"/>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37" name="Picture Placeholder 47">
            <a:extLst>
              <a:ext uri="{FF2B5EF4-FFF2-40B4-BE49-F238E27FC236}">
                <a16:creationId xmlns:a16="http://schemas.microsoft.com/office/drawing/2014/main" id="{25A7FE15-2161-49A2-BE45-F8B77D7F1A1D}"/>
              </a:ext>
            </a:extLst>
          </p:cNvPr>
          <p:cNvSpPr>
            <a:spLocks noGrp="1"/>
          </p:cNvSpPr>
          <p:nvPr>
            <p:ph type="pic" sz="quarter" idx="35" hasCustomPrompt="1"/>
          </p:nvPr>
        </p:nvSpPr>
        <p:spPr>
          <a:xfrm>
            <a:off x="9965815" y="2585475"/>
            <a:ext cx="2915569" cy="2019550"/>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38" name="Picture Placeholder 47">
            <a:extLst>
              <a:ext uri="{FF2B5EF4-FFF2-40B4-BE49-F238E27FC236}">
                <a16:creationId xmlns:a16="http://schemas.microsoft.com/office/drawing/2014/main" id="{2AD904F6-1790-4B36-AE68-29F7BFA8C773}"/>
              </a:ext>
            </a:extLst>
          </p:cNvPr>
          <p:cNvSpPr>
            <a:spLocks noGrp="1"/>
          </p:cNvSpPr>
          <p:nvPr>
            <p:ph type="pic" sz="quarter" idx="36" hasCustomPrompt="1"/>
          </p:nvPr>
        </p:nvSpPr>
        <p:spPr>
          <a:xfrm>
            <a:off x="6751104" y="4785751"/>
            <a:ext cx="2915569" cy="2019550"/>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39" name="Picture Placeholder 47">
            <a:extLst>
              <a:ext uri="{FF2B5EF4-FFF2-40B4-BE49-F238E27FC236}">
                <a16:creationId xmlns:a16="http://schemas.microsoft.com/office/drawing/2014/main" id="{F7A647B3-34F1-4E64-97F8-026EA8294E3D}"/>
              </a:ext>
            </a:extLst>
          </p:cNvPr>
          <p:cNvSpPr>
            <a:spLocks noGrp="1"/>
          </p:cNvSpPr>
          <p:nvPr>
            <p:ph type="pic" sz="quarter" idx="37" hasCustomPrompt="1"/>
          </p:nvPr>
        </p:nvSpPr>
        <p:spPr>
          <a:xfrm>
            <a:off x="9965815" y="4785747"/>
            <a:ext cx="2915569" cy="2019550"/>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24" name="Slide Number Placeholder 4">
            <a:extLst>
              <a:ext uri="{FF2B5EF4-FFF2-40B4-BE49-F238E27FC236}">
                <a16:creationId xmlns:a16="http://schemas.microsoft.com/office/drawing/2014/main" id="{2C3964B5-E21A-4BC0-94AC-E6BE13580307}"/>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3403341537"/>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3_Logo &amp; Bullet Slide">
    <p:spTree>
      <p:nvGrpSpPr>
        <p:cNvPr id="1" name=""/>
        <p:cNvGrpSpPr/>
        <p:nvPr/>
      </p:nvGrpSpPr>
      <p:grpSpPr>
        <a:xfrm>
          <a:off x="0" y="0"/>
          <a:ext cx="0" cy="0"/>
          <a:chOff x="0" y="0"/>
          <a:chExt cx="0" cy="0"/>
        </a:xfrm>
      </p:grpSpPr>
      <p:sp>
        <p:nvSpPr>
          <p:cNvPr id="109" name="Rectangle 108">
            <a:extLst>
              <a:ext uri="{FF2B5EF4-FFF2-40B4-BE49-F238E27FC236}">
                <a16:creationId xmlns:a16="http://schemas.microsoft.com/office/drawing/2014/main" id="{710B14C7-05D7-481C-86F2-CA1497C0877C}"/>
              </a:ext>
            </a:extLst>
          </p:cNvPr>
          <p:cNvSpPr/>
          <p:nvPr userDrawn="1"/>
        </p:nvSpPr>
        <p:spPr>
          <a:xfrm>
            <a:off x="3" y="0"/>
            <a:ext cx="6520863"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 name="Title 1"/>
          <p:cNvSpPr>
            <a:spLocks noGrp="1"/>
          </p:cNvSpPr>
          <p:nvPr>
            <p:ph type="title" hasCustomPrompt="1"/>
          </p:nvPr>
        </p:nvSpPr>
        <p:spPr>
          <a:xfrm>
            <a:off x="476711" y="402484"/>
            <a:ext cx="5599626" cy="521182"/>
          </a:xfrm>
        </p:spPr>
        <p:txBody>
          <a:bodyPr lIns="0" anchor="t">
            <a:noAutofit/>
          </a:bodyPr>
          <a:lstStyle>
            <a:lvl1pPr>
              <a:defRPr sz="3200">
                <a:solidFill>
                  <a:schemeClr val="tx1"/>
                </a:solidFill>
              </a:defRPr>
            </a:lvl1pPr>
          </a:lstStyle>
          <a:p>
            <a:r>
              <a:rPr lang="en-US"/>
              <a:t>Click to edit title</a:t>
            </a:r>
          </a:p>
        </p:txBody>
      </p:sp>
      <p:sp>
        <p:nvSpPr>
          <p:cNvPr id="4" name="Text Placeholder 3">
            <a:extLst>
              <a:ext uri="{FF2B5EF4-FFF2-40B4-BE49-F238E27FC236}">
                <a16:creationId xmlns:a16="http://schemas.microsoft.com/office/drawing/2014/main" id="{7D4C5DEB-9291-4276-A0A4-C471557297FE}"/>
              </a:ext>
            </a:extLst>
          </p:cNvPr>
          <p:cNvSpPr>
            <a:spLocks noGrp="1"/>
          </p:cNvSpPr>
          <p:nvPr>
            <p:ph type="body" sz="quarter" idx="30" hasCustomPrompt="1"/>
          </p:nvPr>
        </p:nvSpPr>
        <p:spPr>
          <a:xfrm>
            <a:off x="476711" y="1402352"/>
            <a:ext cx="5599626" cy="5402944"/>
          </a:xfrm>
        </p:spPr>
        <p:txBody>
          <a:bodyPr>
            <a:normAutofit/>
          </a:bodyPr>
          <a:lstStyle>
            <a:lvl1pPr marL="285751" indent="-285751">
              <a:lnSpc>
                <a:spcPct val="100000"/>
              </a:lnSpc>
              <a:buFontTx/>
              <a:buBlip>
                <a:blip r:embed="rId2"/>
              </a:buBlip>
              <a:defRPr sz="1800"/>
            </a:lvl1pPr>
          </a:lstStyle>
          <a:p>
            <a:pPr lvl="0"/>
            <a:r>
              <a:rPr lang="en-US"/>
              <a:t>Click to add key bullet point</a:t>
            </a:r>
          </a:p>
        </p:txBody>
      </p:sp>
      <p:sp>
        <p:nvSpPr>
          <p:cNvPr id="35" name="Picture Placeholder 47">
            <a:extLst>
              <a:ext uri="{FF2B5EF4-FFF2-40B4-BE49-F238E27FC236}">
                <a16:creationId xmlns:a16="http://schemas.microsoft.com/office/drawing/2014/main" id="{2CF88B27-2DAE-4FC5-B2F0-E7C46B9AB95E}"/>
              </a:ext>
            </a:extLst>
          </p:cNvPr>
          <p:cNvSpPr>
            <a:spLocks noGrp="1"/>
          </p:cNvSpPr>
          <p:nvPr>
            <p:ph type="pic" sz="quarter" idx="33" hasCustomPrompt="1"/>
          </p:nvPr>
        </p:nvSpPr>
        <p:spPr>
          <a:xfrm>
            <a:off x="6553046" y="0"/>
            <a:ext cx="6886728" cy="7559675"/>
          </a:xfrm>
        </p:spPr>
        <p:txBody>
          <a:bodyPr anchor="ctr">
            <a:normAutofit/>
          </a:bodyPr>
          <a:lstStyle>
            <a:lvl1pPr marL="0" indent="0" algn="ctr">
              <a:buNone/>
              <a:defRPr sz="1050"/>
            </a:lvl1pPr>
          </a:lstStyle>
          <a:p>
            <a:r>
              <a:rPr lang="en-US"/>
              <a:t>C</a:t>
            </a:r>
            <a:r>
              <a:rPr lang="en-GB"/>
              <a:t>lick to place image</a:t>
            </a:r>
          </a:p>
        </p:txBody>
      </p:sp>
      <p:sp>
        <p:nvSpPr>
          <p:cNvPr id="24" name="Slide Number Placeholder 4">
            <a:extLst>
              <a:ext uri="{FF2B5EF4-FFF2-40B4-BE49-F238E27FC236}">
                <a16:creationId xmlns:a16="http://schemas.microsoft.com/office/drawing/2014/main" id="{2C3964B5-E21A-4BC0-94AC-E6BE13580307}"/>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1351328922"/>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Content &amp; full page Imag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1676BA19-8682-4F84-954F-FD7060F5830B}"/>
              </a:ext>
            </a:extLst>
          </p:cNvPr>
          <p:cNvSpPr>
            <a:spLocks noGrp="1"/>
          </p:cNvSpPr>
          <p:nvPr>
            <p:ph type="pic" sz="quarter" idx="14" hasCustomPrompt="1"/>
          </p:nvPr>
        </p:nvSpPr>
        <p:spPr>
          <a:xfrm>
            <a:off x="2" y="0"/>
            <a:ext cx="13439775" cy="7559675"/>
          </a:xfrm>
        </p:spPr>
        <p:txBody>
          <a:bodyPr anchor="b"/>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r>
              <a:rPr lang="en-US"/>
              <a:t>Click on icon below to Insert Screenshot/Image.</a:t>
            </a:r>
          </a:p>
          <a:p>
            <a:endParaRPr lang="en-US"/>
          </a:p>
          <a:p>
            <a:r>
              <a:rPr lang="en-US" b="0" i="0">
                <a:solidFill>
                  <a:srgbClr val="000000"/>
                </a:solidFill>
                <a:effectLst/>
                <a:latin typeface="Lucida Grande"/>
              </a:rPr>
              <a:t>TIP</a:t>
            </a:r>
          </a:p>
          <a:p>
            <a:r>
              <a:rPr lang="en-US" b="0" i="0">
                <a:solidFill>
                  <a:srgbClr val="000000"/>
                </a:solidFill>
                <a:effectLst/>
                <a:latin typeface="Lucida Grande"/>
              </a:rPr>
              <a:t>Use PowerPoint’s crop tools to get rid of parts of pictures and help them better fit into their designated space. Insert a picture onto a slide to get started.</a:t>
            </a:r>
          </a:p>
          <a:p>
            <a:r>
              <a:rPr lang="en-US" b="0" i="0">
                <a:solidFill>
                  <a:srgbClr val="000000"/>
                </a:solidFill>
                <a:effectLst/>
                <a:latin typeface="Lucida Grande"/>
              </a:rPr>
              <a:t>Select the picture and click the Crop button on the Picture Tools Format tab.</a:t>
            </a:r>
          </a:p>
          <a:p>
            <a:r>
              <a:rPr lang="en-US" b="0" i="0">
                <a:solidFill>
                  <a:srgbClr val="000000"/>
                </a:solidFill>
                <a:effectLst/>
                <a:latin typeface="Lucida Grande"/>
              </a:rPr>
              <a:t>Crop handles will appear on the sides and corners of the image, indicating that you’re ready to crop.</a:t>
            </a:r>
          </a:p>
          <a:p>
            <a:r>
              <a:rPr lang="en-US" b="0" i="0">
                <a:solidFill>
                  <a:srgbClr val="000000"/>
                </a:solidFill>
                <a:effectLst/>
                <a:latin typeface="Lucida Grande"/>
              </a:rPr>
              <a:t>Move your mouse pointer toward a crop handle. When it turns into a black crop tool, click and drag the crop mark to crop the picture.</a:t>
            </a:r>
          </a:p>
          <a:p>
            <a:r>
              <a:rPr lang="en-US" b="0" i="0">
                <a:solidFill>
                  <a:srgbClr val="000000"/>
                </a:solidFill>
                <a:effectLst/>
                <a:latin typeface="Lucida Grande"/>
              </a:rPr>
              <a:t>Notice that cropped areas of the picture will become semitransparent so you can easily see what you’re cropping out and what you’re leaving in.</a:t>
            </a:r>
          </a:p>
          <a:p>
            <a:r>
              <a:rPr lang="en-US" b="0" i="0">
                <a:solidFill>
                  <a:srgbClr val="000000"/>
                </a:solidFill>
                <a:effectLst/>
                <a:latin typeface="Lucida Grande"/>
              </a:rPr>
              <a:t>Be aware of proportions and try not to distort or stretch the image</a:t>
            </a:r>
          </a:p>
        </p:txBody>
      </p:sp>
      <p:sp>
        <p:nvSpPr>
          <p:cNvPr id="15" name="Slide Number Placeholder 4">
            <a:extLst>
              <a:ext uri="{FF2B5EF4-FFF2-40B4-BE49-F238E27FC236}">
                <a16:creationId xmlns:a16="http://schemas.microsoft.com/office/drawing/2014/main" id="{324637B9-2CA8-4CF4-BC8D-6B122469BCD8}"/>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2805391105"/>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x 9 Green text boxes">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88B1C5F-2AFC-4348-9DD7-395B2FED8953}"/>
              </a:ext>
            </a:extLst>
          </p:cNvPr>
          <p:cNvSpPr/>
          <p:nvPr userDrawn="1"/>
        </p:nvSpPr>
        <p:spPr>
          <a:xfrm>
            <a:off x="-1" y="-28088"/>
            <a:ext cx="13439775" cy="7587764"/>
          </a:xfrm>
          <a:prstGeom prst="rect">
            <a:avLst/>
          </a:prstGeom>
          <a:solidFill>
            <a:srgbClr val="404040"/>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2400" b="0" i="0" u="none" strike="noStrike" kern="0" cap="none" spc="0" normalizeH="0" baseline="0" noProof="0">
              <a:ln>
                <a:noFill/>
              </a:ln>
              <a:solidFill>
                <a:srgbClr val="467492"/>
              </a:solidFill>
              <a:effectLst/>
              <a:uLnTx/>
              <a:uFillTx/>
              <a:latin typeface="Arial"/>
              <a:ea typeface="+mn-ea"/>
              <a:cs typeface="+mn-cs"/>
            </a:endParaRPr>
          </a:p>
        </p:txBody>
      </p:sp>
      <p:sp>
        <p:nvSpPr>
          <p:cNvPr id="8" name="Rectangle 7">
            <a:extLst>
              <a:ext uri="{FF2B5EF4-FFF2-40B4-BE49-F238E27FC236}">
                <a16:creationId xmlns:a16="http://schemas.microsoft.com/office/drawing/2014/main" id="{2CCE46AF-CB76-44B7-9CB3-6AA27D344866}"/>
              </a:ext>
            </a:extLst>
          </p:cNvPr>
          <p:cNvSpPr/>
          <p:nvPr userDrawn="1"/>
        </p:nvSpPr>
        <p:spPr>
          <a:xfrm>
            <a:off x="634165" y="2087689"/>
            <a:ext cx="3672505" cy="953913"/>
          </a:xfrm>
          <a:prstGeom prst="rect">
            <a:avLst/>
          </a:prstGeom>
          <a:solidFill>
            <a:srgbClr val="FFFFF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404040"/>
              </a:solidFill>
              <a:effectLst/>
              <a:uLnTx/>
              <a:uFillTx/>
              <a:latin typeface="Arial"/>
              <a:ea typeface="+mn-ea"/>
              <a:cs typeface="+mn-cs"/>
            </a:endParaRPr>
          </a:p>
        </p:txBody>
      </p:sp>
      <p:sp>
        <p:nvSpPr>
          <p:cNvPr id="11" name="Rectangle 10">
            <a:extLst>
              <a:ext uri="{FF2B5EF4-FFF2-40B4-BE49-F238E27FC236}">
                <a16:creationId xmlns:a16="http://schemas.microsoft.com/office/drawing/2014/main" id="{DC6E5CFF-22BF-4734-8E1D-6395BCF975F4}"/>
              </a:ext>
            </a:extLst>
          </p:cNvPr>
          <p:cNvSpPr/>
          <p:nvPr userDrawn="1"/>
        </p:nvSpPr>
        <p:spPr>
          <a:xfrm>
            <a:off x="4766241" y="2087689"/>
            <a:ext cx="3672505" cy="953913"/>
          </a:xfrm>
          <a:prstGeom prst="rect">
            <a:avLst/>
          </a:prstGeom>
          <a:solidFill>
            <a:srgbClr val="95C11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chemeClr val="bg1"/>
              </a:solidFill>
              <a:effectLst/>
              <a:uLnTx/>
              <a:uFillTx/>
              <a:latin typeface="Arial"/>
              <a:ea typeface="+mn-ea"/>
              <a:cs typeface="+mn-cs"/>
            </a:endParaRPr>
          </a:p>
        </p:txBody>
      </p:sp>
      <p:sp>
        <p:nvSpPr>
          <p:cNvPr id="14" name="Rectangle 13">
            <a:extLst>
              <a:ext uri="{FF2B5EF4-FFF2-40B4-BE49-F238E27FC236}">
                <a16:creationId xmlns:a16="http://schemas.microsoft.com/office/drawing/2014/main" id="{66E91CD2-BFCB-42E6-B5DA-F7BBA8FB0BE5}"/>
              </a:ext>
            </a:extLst>
          </p:cNvPr>
          <p:cNvSpPr/>
          <p:nvPr userDrawn="1"/>
        </p:nvSpPr>
        <p:spPr>
          <a:xfrm>
            <a:off x="9000162" y="2106097"/>
            <a:ext cx="3618397" cy="953913"/>
          </a:xfrm>
          <a:prstGeom prst="rect">
            <a:avLst/>
          </a:prstGeom>
          <a:solidFill>
            <a:srgbClr val="FFFFF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404040"/>
              </a:solidFill>
              <a:effectLst/>
              <a:uLnTx/>
              <a:uFillTx/>
              <a:latin typeface="Arial"/>
              <a:ea typeface="+mn-ea"/>
              <a:cs typeface="+mn-cs"/>
            </a:endParaRPr>
          </a:p>
        </p:txBody>
      </p:sp>
      <p:sp>
        <p:nvSpPr>
          <p:cNvPr id="9" name="Rectangle 8">
            <a:extLst>
              <a:ext uri="{FF2B5EF4-FFF2-40B4-BE49-F238E27FC236}">
                <a16:creationId xmlns:a16="http://schemas.microsoft.com/office/drawing/2014/main" id="{D41B9D27-BAAA-44EE-B289-6D7AED8F8865}"/>
              </a:ext>
            </a:extLst>
          </p:cNvPr>
          <p:cNvSpPr/>
          <p:nvPr userDrawn="1"/>
        </p:nvSpPr>
        <p:spPr>
          <a:xfrm>
            <a:off x="634165" y="3664925"/>
            <a:ext cx="3672505" cy="953913"/>
          </a:xfrm>
          <a:prstGeom prst="rect">
            <a:avLst/>
          </a:prstGeom>
          <a:solidFill>
            <a:srgbClr val="95C11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FFFFFF"/>
              </a:solidFill>
              <a:effectLst/>
              <a:uLnTx/>
              <a:uFillTx/>
              <a:latin typeface="Arial"/>
              <a:ea typeface="+mn-ea"/>
              <a:cs typeface="+mn-cs"/>
            </a:endParaRPr>
          </a:p>
        </p:txBody>
      </p:sp>
      <p:sp>
        <p:nvSpPr>
          <p:cNvPr id="10" name="Rectangle 9">
            <a:extLst>
              <a:ext uri="{FF2B5EF4-FFF2-40B4-BE49-F238E27FC236}">
                <a16:creationId xmlns:a16="http://schemas.microsoft.com/office/drawing/2014/main" id="{CA69D61C-0DA8-431F-AE2D-693F05216509}"/>
              </a:ext>
            </a:extLst>
          </p:cNvPr>
          <p:cNvSpPr/>
          <p:nvPr userDrawn="1"/>
        </p:nvSpPr>
        <p:spPr>
          <a:xfrm>
            <a:off x="634165" y="5242159"/>
            <a:ext cx="3672505" cy="963086"/>
          </a:xfrm>
          <a:prstGeom prst="rect">
            <a:avLst/>
          </a:prstGeom>
          <a:solidFill>
            <a:srgbClr val="FFFFF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404040"/>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83E198BE-8C06-4680-98D9-5D9D89D8126C}"/>
              </a:ext>
            </a:extLst>
          </p:cNvPr>
          <p:cNvSpPr/>
          <p:nvPr userDrawn="1"/>
        </p:nvSpPr>
        <p:spPr>
          <a:xfrm>
            <a:off x="4766241" y="3664925"/>
            <a:ext cx="3672505" cy="953913"/>
          </a:xfrm>
          <a:prstGeom prst="rect">
            <a:avLst/>
          </a:prstGeom>
          <a:solidFill>
            <a:srgbClr val="FFFFF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404040"/>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B0BA734B-ED27-4280-AB05-BB090BFF8C61}"/>
              </a:ext>
            </a:extLst>
          </p:cNvPr>
          <p:cNvSpPr/>
          <p:nvPr userDrawn="1"/>
        </p:nvSpPr>
        <p:spPr>
          <a:xfrm>
            <a:off x="4766241" y="5242160"/>
            <a:ext cx="3672505" cy="953913"/>
          </a:xfrm>
          <a:prstGeom prst="rect">
            <a:avLst/>
          </a:prstGeom>
          <a:solidFill>
            <a:srgbClr val="95C11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chemeClr val="bg1"/>
              </a:solidFill>
              <a:effectLst/>
              <a:uLnTx/>
              <a:uFillTx/>
              <a:latin typeface="Arial"/>
              <a:ea typeface="+mn-ea"/>
              <a:cs typeface="+mn-cs"/>
            </a:endParaRPr>
          </a:p>
        </p:txBody>
      </p:sp>
      <p:sp>
        <p:nvSpPr>
          <p:cNvPr id="15" name="Rectangle 14">
            <a:extLst>
              <a:ext uri="{FF2B5EF4-FFF2-40B4-BE49-F238E27FC236}">
                <a16:creationId xmlns:a16="http://schemas.microsoft.com/office/drawing/2014/main" id="{005DA11F-B6B8-4340-88C3-729A060DDE89}"/>
              </a:ext>
            </a:extLst>
          </p:cNvPr>
          <p:cNvSpPr/>
          <p:nvPr userDrawn="1"/>
        </p:nvSpPr>
        <p:spPr>
          <a:xfrm>
            <a:off x="9000162" y="3664182"/>
            <a:ext cx="3618397" cy="953913"/>
          </a:xfrm>
          <a:prstGeom prst="rect">
            <a:avLst/>
          </a:prstGeom>
          <a:solidFill>
            <a:srgbClr val="95C11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FFFFFF"/>
              </a:solidFill>
              <a:effectLst/>
              <a:uLnTx/>
              <a:uFillTx/>
              <a:latin typeface="Arial"/>
              <a:ea typeface="+mn-ea"/>
              <a:cs typeface="+mn-cs"/>
            </a:endParaRPr>
          </a:p>
        </p:txBody>
      </p:sp>
      <p:sp>
        <p:nvSpPr>
          <p:cNvPr id="16" name="Rectangle 15">
            <a:extLst>
              <a:ext uri="{FF2B5EF4-FFF2-40B4-BE49-F238E27FC236}">
                <a16:creationId xmlns:a16="http://schemas.microsoft.com/office/drawing/2014/main" id="{BF12045D-1845-4DB5-93C1-778F15D072C9}"/>
              </a:ext>
            </a:extLst>
          </p:cNvPr>
          <p:cNvSpPr/>
          <p:nvPr userDrawn="1"/>
        </p:nvSpPr>
        <p:spPr>
          <a:xfrm>
            <a:off x="9000162" y="5242160"/>
            <a:ext cx="3618397" cy="953913"/>
          </a:xfrm>
          <a:prstGeom prst="rect">
            <a:avLst/>
          </a:prstGeom>
          <a:solidFill>
            <a:srgbClr val="FFFFFF"/>
          </a:solidFill>
          <a:ln w="25400" cap="flat" cmpd="sng" algn="ctr">
            <a:noFill/>
            <a:prstDash val="solid"/>
          </a:ln>
          <a:effectLst/>
        </p:spPr>
        <p:txBody>
          <a:bodyPr rtlCol="0" anchor="ctr"/>
          <a:lstStyle/>
          <a:p>
            <a:pPr marL="0" marR="0" lvl="0" indent="0" algn="ctr" defTabSz="914406" eaLnBrk="1" fontAlgn="base" latinLnBrk="0" hangingPunct="1">
              <a:lnSpc>
                <a:spcPct val="100000"/>
              </a:lnSpc>
              <a:spcBef>
                <a:spcPct val="0"/>
              </a:spcBef>
              <a:spcAft>
                <a:spcPct val="0"/>
              </a:spcAft>
              <a:buClrTx/>
              <a:buSzTx/>
              <a:buFontTx/>
              <a:buNone/>
              <a:tabLst/>
              <a:defRPr/>
            </a:pPr>
            <a:endParaRPr kumimoji="0" lang="en-GB" sz="1500" b="0" i="0" u="none" strike="noStrike" kern="0" cap="none" spc="0" normalizeH="0" baseline="0" noProof="0" err="1">
              <a:ln>
                <a:noFill/>
              </a:ln>
              <a:solidFill>
                <a:srgbClr val="404040"/>
              </a:solidFill>
              <a:effectLst/>
              <a:uLnTx/>
              <a:uFillTx/>
              <a:latin typeface="Arial"/>
              <a:ea typeface="+mn-ea"/>
              <a:cs typeface="+mn-cs"/>
            </a:endParaRPr>
          </a:p>
        </p:txBody>
      </p:sp>
      <p:grpSp>
        <p:nvGrpSpPr>
          <p:cNvPr id="75" name="Group 74">
            <a:extLst>
              <a:ext uri="{FF2B5EF4-FFF2-40B4-BE49-F238E27FC236}">
                <a16:creationId xmlns:a16="http://schemas.microsoft.com/office/drawing/2014/main" id="{187120F1-7A98-4089-A60F-C041824DBB49}"/>
              </a:ext>
            </a:extLst>
          </p:cNvPr>
          <p:cNvGrpSpPr/>
          <p:nvPr userDrawn="1"/>
        </p:nvGrpSpPr>
        <p:grpSpPr>
          <a:xfrm>
            <a:off x="386668" y="1898650"/>
            <a:ext cx="809877" cy="644555"/>
            <a:chOff x="-2357192" y="-19349"/>
            <a:chExt cx="644285" cy="644284"/>
          </a:xfrm>
          <a:solidFill>
            <a:schemeClr val="bg2"/>
          </a:solidFill>
        </p:grpSpPr>
        <p:sp>
          <p:nvSpPr>
            <p:cNvPr id="76" name="Rectangle 75">
              <a:extLst>
                <a:ext uri="{FF2B5EF4-FFF2-40B4-BE49-F238E27FC236}">
                  <a16:creationId xmlns:a16="http://schemas.microsoft.com/office/drawing/2014/main" id="{973D3BF4-8AA3-4BF7-B14A-D6E03F8C40F1}"/>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77" name="Rectangle 76">
              <a:extLst>
                <a:ext uri="{FF2B5EF4-FFF2-40B4-BE49-F238E27FC236}">
                  <a16:creationId xmlns:a16="http://schemas.microsoft.com/office/drawing/2014/main" id="{298879E8-A602-4C8C-BC2D-47B28B8133AE}"/>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78" name="Group 77">
            <a:extLst>
              <a:ext uri="{FF2B5EF4-FFF2-40B4-BE49-F238E27FC236}">
                <a16:creationId xmlns:a16="http://schemas.microsoft.com/office/drawing/2014/main" id="{E562ECD6-AA02-44BC-B851-AB1A5BDBF5AD}"/>
              </a:ext>
            </a:extLst>
          </p:cNvPr>
          <p:cNvGrpSpPr/>
          <p:nvPr userDrawn="1"/>
        </p:nvGrpSpPr>
        <p:grpSpPr>
          <a:xfrm rot="10800000">
            <a:off x="7884034" y="2583862"/>
            <a:ext cx="809877" cy="644555"/>
            <a:chOff x="-2357192" y="-19349"/>
            <a:chExt cx="644285" cy="644284"/>
          </a:xfrm>
          <a:solidFill>
            <a:schemeClr val="bg1"/>
          </a:solidFill>
        </p:grpSpPr>
        <p:sp>
          <p:nvSpPr>
            <p:cNvPr id="79" name="Rectangle 78">
              <a:extLst>
                <a:ext uri="{FF2B5EF4-FFF2-40B4-BE49-F238E27FC236}">
                  <a16:creationId xmlns:a16="http://schemas.microsoft.com/office/drawing/2014/main" id="{4E27DB69-BE25-40FA-A733-01869E436E9F}"/>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0" name="Rectangle 79">
              <a:extLst>
                <a:ext uri="{FF2B5EF4-FFF2-40B4-BE49-F238E27FC236}">
                  <a16:creationId xmlns:a16="http://schemas.microsoft.com/office/drawing/2014/main" id="{AA91FB54-6953-42DF-B368-C6FB57301F2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81" name="Group 80">
            <a:extLst>
              <a:ext uri="{FF2B5EF4-FFF2-40B4-BE49-F238E27FC236}">
                <a16:creationId xmlns:a16="http://schemas.microsoft.com/office/drawing/2014/main" id="{6376AA06-EDCD-4DA7-9751-C5B57DCD3D56}"/>
              </a:ext>
            </a:extLst>
          </p:cNvPr>
          <p:cNvGrpSpPr/>
          <p:nvPr userDrawn="1"/>
        </p:nvGrpSpPr>
        <p:grpSpPr>
          <a:xfrm rot="5400000">
            <a:off x="12115704" y="1820631"/>
            <a:ext cx="644557" cy="809875"/>
            <a:chOff x="-2357192" y="-19349"/>
            <a:chExt cx="644285" cy="644284"/>
          </a:xfrm>
          <a:solidFill>
            <a:schemeClr val="bg2"/>
          </a:solidFill>
        </p:grpSpPr>
        <p:sp>
          <p:nvSpPr>
            <p:cNvPr id="82" name="Rectangle 81">
              <a:extLst>
                <a:ext uri="{FF2B5EF4-FFF2-40B4-BE49-F238E27FC236}">
                  <a16:creationId xmlns:a16="http://schemas.microsoft.com/office/drawing/2014/main" id="{DE88B95F-9554-43C6-9654-212BAAA8BD47}"/>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3" name="Rectangle 82">
              <a:extLst>
                <a:ext uri="{FF2B5EF4-FFF2-40B4-BE49-F238E27FC236}">
                  <a16:creationId xmlns:a16="http://schemas.microsoft.com/office/drawing/2014/main" id="{E1E36802-DA60-4536-90C7-B82AAF8A4F77}"/>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84" name="Group 83">
            <a:extLst>
              <a:ext uri="{FF2B5EF4-FFF2-40B4-BE49-F238E27FC236}">
                <a16:creationId xmlns:a16="http://schemas.microsoft.com/office/drawing/2014/main" id="{AFB7D181-9B5C-4848-8DAA-014EB43516FD}"/>
              </a:ext>
            </a:extLst>
          </p:cNvPr>
          <p:cNvGrpSpPr/>
          <p:nvPr userDrawn="1"/>
        </p:nvGrpSpPr>
        <p:grpSpPr>
          <a:xfrm>
            <a:off x="4507342" y="3482443"/>
            <a:ext cx="809877" cy="644555"/>
            <a:chOff x="-2357192" y="-19349"/>
            <a:chExt cx="644285" cy="644284"/>
          </a:xfrm>
          <a:solidFill>
            <a:schemeClr val="bg2"/>
          </a:solidFill>
        </p:grpSpPr>
        <p:sp>
          <p:nvSpPr>
            <p:cNvPr id="85" name="Rectangle 84">
              <a:extLst>
                <a:ext uri="{FF2B5EF4-FFF2-40B4-BE49-F238E27FC236}">
                  <a16:creationId xmlns:a16="http://schemas.microsoft.com/office/drawing/2014/main" id="{C951DFE1-FA18-41FD-9C3E-6378AD211773}"/>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6" name="Rectangle 85">
              <a:extLst>
                <a:ext uri="{FF2B5EF4-FFF2-40B4-BE49-F238E27FC236}">
                  <a16:creationId xmlns:a16="http://schemas.microsoft.com/office/drawing/2014/main" id="{379B6E1C-D80F-435C-B71B-0597A1D7B70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87" name="Group 86">
            <a:extLst>
              <a:ext uri="{FF2B5EF4-FFF2-40B4-BE49-F238E27FC236}">
                <a16:creationId xmlns:a16="http://schemas.microsoft.com/office/drawing/2014/main" id="{F76E72CC-B47B-4D03-A8D9-2167C67DEC1F}"/>
              </a:ext>
            </a:extLst>
          </p:cNvPr>
          <p:cNvGrpSpPr/>
          <p:nvPr userDrawn="1"/>
        </p:nvGrpSpPr>
        <p:grpSpPr>
          <a:xfrm>
            <a:off x="382411" y="3484172"/>
            <a:ext cx="809877" cy="644555"/>
            <a:chOff x="-2357192" y="-19349"/>
            <a:chExt cx="644285" cy="644284"/>
          </a:xfrm>
          <a:solidFill>
            <a:schemeClr val="bg1"/>
          </a:solidFill>
        </p:grpSpPr>
        <p:sp>
          <p:nvSpPr>
            <p:cNvPr id="88" name="Rectangle 87">
              <a:extLst>
                <a:ext uri="{FF2B5EF4-FFF2-40B4-BE49-F238E27FC236}">
                  <a16:creationId xmlns:a16="http://schemas.microsoft.com/office/drawing/2014/main" id="{F193FD46-37FB-4D02-A8C2-1CEC759EE901}"/>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89" name="Rectangle 88">
              <a:extLst>
                <a:ext uri="{FF2B5EF4-FFF2-40B4-BE49-F238E27FC236}">
                  <a16:creationId xmlns:a16="http://schemas.microsoft.com/office/drawing/2014/main" id="{CC12C5BA-2E8B-4221-9B8A-45271E7E330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90" name="Group 89">
            <a:extLst>
              <a:ext uri="{FF2B5EF4-FFF2-40B4-BE49-F238E27FC236}">
                <a16:creationId xmlns:a16="http://schemas.microsoft.com/office/drawing/2014/main" id="{D565B45B-5430-490F-B6ED-1A4BA3FBFD4B}"/>
              </a:ext>
            </a:extLst>
          </p:cNvPr>
          <p:cNvGrpSpPr/>
          <p:nvPr userDrawn="1"/>
        </p:nvGrpSpPr>
        <p:grpSpPr>
          <a:xfrm rot="10800000">
            <a:off x="12068577" y="4157490"/>
            <a:ext cx="809877" cy="644555"/>
            <a:chOff x="-2357192" y="-19349"/>
            <a:chExt cx="644285" cy="644284"/>
          </a:xfrm>
          <a:solidFill>
            <a:schemeClr val="bg1"/>
          </a:solidFill>
        </p:grpSpPr>
        <p:sp>
          <p:nvSpPr>
            <p:cNvPr id="91" name="Rectangle 90">
              <a:extLst>
                <a:ext uri="{FF2B5EF4-FFF2-40B4-BE49-F238E27FC236}">
                  <a16:creationId xmlns:a16="http://schemas.microsoft.com/office/drawing/2014/main" id="{D89F9414-0965-4FF0-84B5-12C5B67A47CE}"/>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92" name="Rectangle 91">
              <a:extLst>
                <a:ext uri="{FF2B5EF4-FFF2-40B4-BE49-F238E27FC236}">
                  <a16:creationId xmlns:a16="http://schemas.microsoft.com/office/drawing/2014/main" id="{5E502D7C-AF9F-4C95-8766-9604445159C1}"/>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93" name="Group 92">
            <a:extLst>
              <a:ext uri="{FF2B5EF4-FFF2-40B4-BE49-F238E27FC236}">
                <a16:creationId xmlns:a16="http://schemas.microsoft.com/office/drawing/2014/main" id="{E121CDCC-02E9-4CD2-A1B9-0857AA739A89}"/>
              </a:ext>
            </a:extLst>
          </p:cNvPr>
          <p:cNvGrpSpPr/>
          <p:nvPr userDrawn="1"/>
        </p:nvGrpSpPr>
        <p:grpSpPr>
          <a:xfrm rot="16200000">
            <a:off x="480965" y="5670856"/>
            <a:ext cx="644557" cy="809875"/>
            <a:chOff x="-2357192" y="-19349"/>
            <a:chExt cx="644285" cy="644284"/>
          </a:xfrm>
          <a:solidFill>
            <a:schemeClr val="bg2"/>
          </a:solidFill>
        </p:grpSpPr>
        <p:sp>
          <p:nvSpPr>
            <p:cNvPr id="94" name="Rectangle 93">
              <a:extLst>
                <a:ext uri="{FF2B5EF4-FFF2-40B4-BE49-F238E27FC236}">
                  <a16:creationId xmlns:a16="http://schemas.microsoft.com/office/drawing/2014/main" id="{A1C19874-0532-48EE-89F6-5D9511699702}"/>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95" name="Rectangle 94">
              <a:extLst>
                <a:ext uri="{FF2B5EF4-FFF2-40B4-BE49-F238E27FC236}">
                  <a16:creationId xmlns:a16="http://schemas.microsoft.com/office/drawing/2014/main" id="{32072F67-7334-4132-AF65-6D58554F919B}"/>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96" name="Group 95">
            <a:extLst>
              <a:ext uri="{FF2B5EF4-FFF2-40B4-BE49-F238E27FC236}">
                <a16:creationId xmlns:a16="http://schemas.microsoft.com/office/drawing/2014/main" id="{61710A29-058E-4EFD-931C-107F08D4B8FC}"/>
              </a:ext>
            </a:extLst>
          </p:cNvPr>
          <p:cNvGrpSpPr/>
          <p:nvPr userDrawn="1"/>
        </p:nvGrpSpPr>
        <p:grpSpPr>
          <a:xfrm rot="10800000">
            <a:off x="7889499" y="5707204"/>
            <a:ext cx="809877" cy="644555"/>
            <a:chOff x="-2357192" y="-19349"/>
            <a:chExt cx="644285" cy="644284"/>
          </a:xfrm>
          <a:solidFill>
            <a:schemeClr val="bg1"/>
          </a:solidFill>
        </p:grpSpPr>
        <p:sp>
          <p:nvSpPr>
            <p:cNvPr id="97" name="Rectangle 96">
              <a:extLst>
                <a:ext uri="{FF2B5EF4-FFF2-40B4-BE49-F238E27FC236}">
                  <a16:creationId xmlns:a16="http://schemas.microsoft.com/office/drawing/2014/main" id="{5F6F896E-DA1E-44C2-84D0-3B32FD165552}"/>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98" name="Rectangle 97">
              <a:extLst>
                <a:ext uri="{FF2B5EF4-FFF2-40B4-BE49-F238E27FC236}">
                  <a16:creationId xmlns:a16="http://schemas.microsoft.com/office/drawing/2014/main" id="{5FE83F6D-7E8F-4155-ACCB-83A6148D7C4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grpSp>
        <p:nvGrpSpPr>
          <p:cNvPr id="99" name="Group 98">
            <a:extLst>
              <a:ext uri="{FF2B5EF4-FFF2-40B4-BE49-F238E27FC236}">
                <a16:creationId xmlns:a16="http://schemas.microsoft.com/office/drawing/2014/main" id="{604C3EEE-024F-4A20-988A-5915AEA8E47A}"/>
              </a:ext>
            </a:extLst>
          </p:cNvPr>
          <p:cNvGrpSpPr/>
          <p:nvPr userDrawn="1"/>
        </p:nvGrpSpPr>
        <p:grpSpPr>
          <a:xfrm rot="10800000">
            <a:off x="12068576" y="5742329"/>
            <a:ext cx="809877" cy="644555"/>
            <a:chOff x="-2357192" y="-19349"/>
            <a:chExt cx="644285" cy="644284"/>
          </a:xfrm>
          <a:solidFill>
            <a:schemeClr val="bg2"/>
          </a:solidFill>
        </p:grpSpPr>
        <p:sp>
          <p:nvSpPr>
            <p:cNvPr id="100" name="Rectangle 99">
              <a:extLst>
                <a:ext uri="{FF2B5EF4-FFF2-40B4-BE49-F238E27FC236}">
                  <a16:creationId xmlns:a16="http://schemas.microsoft.com/office/drawing/2014/main" id="{81446741-B33F-4CAF-B54E-EDF63CF0DCB4}"/>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01" name="Rectangle 100">
              <a:extLst>
                <a:ext uri="{FF2B5EF4-FFF2-40B4-BE49-F238E27FC236}">
                  <a16:creationId xmlns:a16="http://schemas.microsoft.com/office/drawing/2014/main" id="{28BA2B28-B064-4E0A-83D3-08455BA3626F}"/>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102" name="Title 1">
            <a:extLst>
              <a:ext uri="{FF2B5EF4-FFF2-40B4-BE49-F238E27FC236}">
                <a16:creationId xmlns:a16="http://schemas.microsoft.com/office/drawing/2014/main" id="{F65E9A1B-6D11-43CC-A961-7D0AB759D2FE}"/>
              </a:ext>
            </a:extLst>
          </p:cNvPr>
          <p:cNvSpPr>
            <a:spLocks noGrp="1"/>
          </p:cNvSpPr>
          <p:nvPr>
            <p:ph type="title" hasCustomPrompt="1"/>
          </p:nvPr>
        </p:nvSpPr>
        <p:spPr>
          <a:xfrm>
            <a:off x="476710" y="402484"/>
            <a:ext cx="12488134" cy="521182"/>
          </a:xfrm>
        </p:spPr>
        <p:txBody>
          <a:bodyPr lIns="0" anchor="t">
            <a:noAutofit/>
          </a:bodyPr>
          <a:lstStyle>
            <a:lvl1pPr>
              <a:defRPr sz="3200">
                <a:solidFill>
                  <a:schemeClr val="bg1"/>
                </a:solidFill>
              </a:defRPr>
            </a:lvl1pPr>
          </a:lstStyle>
          <a:p>
            <a:r>
              <a:rPr lang="en-US"/>
              <a:t>Click to edit title</a:t>
            </a:r>
          </a:p>
        </p:txBody>
      </p:sp>
      <p:sp>
        <p:nvSpPr>
          <p:cNvPr id="3" name="Text Placeholder 2">
            <a:extLst>
              <a:ext uri="{FF2B5EF4-FFF2-40B4-BE49-F238E27FC236}">
                <a16:creationId xmlns:a16="http://schemas.microsoft.com/office/drawing/2014/main" id="{D5824F39-7B6F-4ACE-81DE-1A0D1529F96A}"/>
              </a:ext>
            </a:extLst>
          </p:cNvPr>
          <p:cNvSpPr>
            <a:spLocks noGrp="1"/>
          </p:cNvSpPr>
          <p:nvPr>
            <p:ph type="body" sz="quarter" idx="13" hasCustomPrompt="1"/>
          </p:nvPr>
        </p:nvSpPr>
        <p:spPr>
          <a:xfrm>
            <a:off x="640563" y="2085263"/>
            <a:ext cx="3665755" cy="952900"/>
          </a:xfrm>
        </p:spPr>
        <p:txBody>
          <a:bodyPr tIns="144000" bIns="144000">
            <a:normAutofit/>
          </a:bodyPr>
          <a:lstStyle>
            <a:lvl1pPr marL="0" indent="0">
              <a:buNone/>
              <a:defRPr sz="1400"/>
            </a:lvl1pPr>
          </a:lstStyle>
          <a:p>
            <a:pPr lvl="0"/>
            <a:r>
              <a:rPr lang="en-US"/>
              <a:t>Click to edit text</a:t>
            </a:r>
            <a:endParaRPr lang="en-GB"/>
          </a:p>
        </p:txBody>
      </p:sp>
      <p:sp>
        <p:nvSpPr>
          <p:cNvPr id="45" name="Text Placeholder 2">
            <a:extLst>
              <a:ext uri="{FF2B5EF4-FFF2-40B4-BE49-F238E27FC236}">
                <a16:creationId xmlns:a16="http://schemas.microsoft.com/office/drawing/2014/main" id="{4EFDF9B1-F002-4F9E-B215-B4034D75FD41}"/>
              </a:ext>
            </a:extLst>
          </p:cNvPr>
          <p:cNvSpPr>
            <a:spLocks noGrp="1"/>
          </p:cNvSpPr>
          <p:nvPr>
            <p:ph type="body" sz="quarter" idx="14" hasCustomPrompt="1"/>
          </p:nvPr>
        </p:nvSpPr>
        <p:spPr>
          <a:xfrm>
            <a:off x="4761848" y="2085263"/>
            <a:ext cx="3665755" cy="952900"/>
          </a:xfrm>
        </p:spPr>
        <p:txBody>
          <a:bodyPr tIns="144000" bIns="144000">
            <a:normAutofit/>
          </a:bodyPr>
          <a:lstStyle>
            <a:lvl1pPr marL="0" indent="0">
              <a:buNone/>
              <a:defRPr sz="1400">
                <a:solidFill>
                  <a:schemeClr val="bg1"/>
                </a:solidFill>
              </a:defRPr>
            </a:lvl1pPr>
          </a:lstStyle>
          <a:p>
            <a:pPr lvl="0"/>
            <a:r>
              <a:rPr lang="en-US"/>
              <a:t>Click to edit text</a:t>
            </a:r>
            <a:endParaRPr lang="en-GB"/>
          </a:p>
        </p:txBody>
      </p:sp>
      <p:sp>
        <p:nvSpPr>
          <p:cNvPr id="46" name="Text Placeholder 2">
            <a:extLst>
              <a:ext uri="{FF2B5EF4-FFF2-40B4-BE49-F238E27FC236}">
                <a16:creationId xmlns:a16="http://schemas.microsoft.com/office/drawing/2014/main" id="{2A4992BC-94D2-4BD6-A152-EBD13C3445D6}"/>
              </a:ext>
            </a:extLst>
          </p:cNvPr>
          <p:cNvSpPr>
            <a:spLocks noGrp="1"/>
          </p:cNvSpPr>
          <p:nvPr>
            <p:ph type="body" sz="quarter" idx="15" hasCustomPrompt="1"/>
          </p:nvPr>
        </p:nvSpPr>
        <p:spPr>
          <a:xfrm>
            <a:off x="9014071" y="2100800"/>
            <a:ext cx="3604490" cy="952900"/>
          </a:xfrm>
        </p:spPr>
        <p:txBody>
          <a:bodyPr tIns="144000" bIns="144000">
            <a:normAutofit/>
          </a:bodyPr>
          <a:lstStyle>
            <a:lvl1pPr marL="0" indent="0">
              <a:buNone/>
              <a:defRPr sz="1400"/>
            </a:lvl1pPr>
          </a:lstStyle>
          <a:p>
            <a:pPr lvl="0"/>
            <a:r>
              <a:rPr lang="en-US"/>
              <a:t>Click to edit text</a:t>
            </a:r>
            <a:endParaRPr lang="en-GB"/>
          </a:p>
        </p:txBody>
      </p:sp>
      <p:sp>
        <p:nvSpPr>
          <p:cNvPr id="54" name="Text Placeholder 2">
            <a:extLst>
              <a:ext uri="{FF2B5EF4-FFF2-40B4-BE49-F238E27FC236}">
                <a16:creationId xmlns:a16="http://schemas.microsoft.com/office/drawing/2014/main" id="{5C163FAC-3843-4007-AB6C-F8E208F4F5DA}"/>
              </a:ext>
            </a:extLst>
          </p:cNvPr>
          <p:cNvSpPr>
            <a:spLocks noGrp="1"/>
          </p:cNvSpPr>
          <p:nvPr>
            <p:ph type="body" sz="quarter" idx="16" hasCustomPrompt="1"/>
          </p:nvPr>
        </p:nvSpPr>
        <p:spPr>
          <a:xfrm>
            <a:off x="640563" y="3675663"/>
            <a:ext cx="3665755" cy="952900"/>
          </a:xfrm>
        </p:spPr>
        <p:txBody>
          <a:bodyPr tIns="144000" bIns="144000">
            <a:normAutofit/>
          </a:bodyPr>
          <a:lstStyle>
            <a:lvl1pPr marL="0" indent="0">
              <a:buNone/>
              <a:defRPr sz="1400">
                <a:solidFill>
                  <a:schemeClr val="bg1"/>
                </a:solidFill>
              </a:defRPr>
            </a:lvl1pPr>
          </a:lstStyle>
          <a:p>
            <a:pPr lvl="0"/>
            <a:r>
              <a:rPr lang="en-US"/>
              <a:t>Click to edit text</a:t>
            </a:r>
            <a:endParaRPr lang="en-GB"/>
          </a:p>
        </p:txBody>
      </p:sp>
      <p:sp>
        <p:nvSpPr>
          <p:cNvPr id="55" name="Text Placeholder 2">
            <a:extLst>
              <a:ext uri="{FF2B5EF4-FFF2-40B4-BE49-F238E27FC236}">
                <a16:creationId xmlns:a16="http://schemas.microsoft.com/office/drawing/2014/main" id="{771B27BE-7D60-4B01-9DB8-ADFB2AFE41FC}"/>
              </a:ext>
            </a:extLst>
          </p:cNvPr>
          <p:cNvSpPr>
            <a:spLocks noGrp="1"/>
          </p:cNvSpPr>
          <p:nvPr>
            <p:ph type="body" sz="quarter" idx="17" hasCustomPrompt="1"/>
          </p:nvPr>
        </p:nvSpPr>
        <p:spPr>
          <a:xfrm>
            <a:off x="640563" y="5242158"/>
            <a:ext cx="3665755" cy="952900"/>
          </a:xfrm>
        </p:spPr>
        <p:txBody>
          <a:bodyPr tIns="144000" bIns="144000">
            <a:normAutofit/>
          </a:bodyPr>
          <a:lstStyle>
            <a:lvl1pPr marL="0" indent="0">
              <a:buNone/>
              <a:defRPr sz="1400"/>
            </a:lvl1pPr>
          </a:lstStyle>
          <a:p>
            <a:pPr lvl="0"/>
            <a:r>
              <a:rPr lang="en-US"/>
              <a:t>Click to edit text</a:t>
            </a:r>
            <a:endParaRPr lang="en-GB"/>
          </a:p>
        </p:txBody>
      </p:sp>
      <p:sp>
        <p:nvSpPr>
          <p:cNvPr id="56" name="Text Placeholder 2">
            <a:extLst>
              <a:ext uri="{FF2B5EF4-FFF2-40B4-BE49-F238E27FC236}">
                <a16:creationId xmlns:a16="http://schemas.microsoft.com/office/drawing/2014/main" id="{EE4516F3-E950-4D0B-BC17-70D9EB8F6C4F}"/>
              </a:ext>
            </a:extLst>
          </p:cNvPr>
          <p:cNvSpPr>
            <a:spLocks noGrp="1"/>
          </p:cNvSpPr>
          <p:nvPr>
            <p:ph type="body" sz="quarter" idx="18" hasCustomPrompt="1"/>
          </p:nvPr>
        </p:nvSpPr>
        <p:spPr>
          <a:xfrm>
            <a:off x="4761847" y="3669114"/>
            <a:ext cx="3665755" cy="952900"/>
          </a:xfrm>
        </p:spPr>
        <p:txBody>
          <a:bodyPr tIns="144000" bIns="144000">
            <a:normAutofit/>
          </a:bodyPr>
          <a:lstStyle>
            <a:lvl1pPr marL="0" indent="0">
              <a:buNone/>
              <a:defRPr sz="1400"/>
            </a:lvl1pPr>
          </a:lstStyle>
          <a:p>
            <a:pPr lvl="0"/>
            <a:r>
              <a:rPr lang="en-US"/>
              <a:t>Click to edit text</a:t>
            </a:r>
            <a:endParaRPr lang="en-GB"/>
          </a:p>
        </p:txBody>
      </p:sp>
      <p:sp>
        <p:nvSpPr>
          <p:cNvPr id="57" name="Text Placeholder 2">
            <a:extLst>
              <a:ext uri="{FF2B5EF4-FFF2-40B4-BE49-F238E27FC236}">
                <a16:creationId xmlns:a16="http://schemas.microsoft.com/office/drawing/2014/main" id="{13B10B41-282E-4689-BC8E-79518B1F23B9}"/>
              </a:ext>
            </a:extLst>
          </p:cNvPr>
          <p:cNvSpPr>
            <a:spLocks noGrp="1"/>
          </p:cNvSpPr>
          <p:nvPr>
            <p:ph type="body" sz="quarter" idx="19" hasCustomPrompt="1"/>
          </p:nvPr>
        </p:nvSpPr>
        <p:spPr>
          <a:xfrm>
            <a:off x="4760119" y="5245336"/>
            <a:ext cx="3665755" cy="952900"/>
          </a:xfrm>
        </p:spPr>
        <p:txBody>
          <a:bodyPr tIns="144000" bIns="144000">
            <a:normAutofit/>
          </a:bodyPr>
          <a:lstStyle>
            <a:lvl1pPr marL="0" indent="0">
              <a:buNone/>
              <a:defRPr sz="1400">
                <a:solidFill>
                  <a:schemeClr val="bg1"/>
                </a:solidFill>
              </a:defRPr>
            </a:lvl1pPr>
          </a:lstStyle>
          <a:p>
            <a:pPr lvl="0"/>
            <a:r>
              <a:rPr lang="en-US"/>
              <a:t>Click to edit text</a:t>
            </a:r>
            <a:endParaRPr lang="en-GB"/>
          </a:p>
        </p:txBody>
      </p:sp>
      <p:sp>
        <p:nvSpPr>
          <p:cNvPr id="58" name="Text Placeholder 2">
            <a:extLst>
              <a:ext uri="{FF2B5EF4-FFF2-40B4-BE49-F238E27FC236}">
                <a16:creationId xmlns:a16="http://schemas.microsoft.com/office/drawing/2014/main" id="{8B3F925D-131A-461F-826C-392F5026DECB}"/>
              </a:ext>
            </a:extLst>
          </p:cNvPr>
          <p:cNvSpPr>
            <a:spLocks noGrp="1"/>
          </p:cNvSpPr>
          <p:nvPr>
            <p:ph type="body" sz="quarter" idx="20" hasCustomPrompt="1"/>
          </p:nvPr>
        </p:nvSpPr>
        <p:spPr>
          <a:xfrm>
            <a:off x="9007307" y="3664181"/>
            <a:ext cx="3601063" cy="952900"/>
          </a:xfrm>
        </p:spPr>
        <p:txBody>
          <a:bodyPr tIns="144000" bIns="144000">
            <a:normAutofit/>
          </a:bodyPr>
          <a:lstStyle>
            <a:lvl1pPr marL="0" indent="0">
              <a:buNone/>
              <a:defRPr sz="1400">
                <a:solidFill>
                  <a:schemeClr val="bg1"/>
                </a:solidFill>
              </a:defRPr>
            </a:lvl1pPr>
          </a:lstStyle>
          <a:p>
            <a:pPr lvl="0"/>
            <a:r>
              <a:rPr lang="en-US"/>
              <a:t>Click to edit text</a:t>
            </a:r>
            <a:endParaRPr lang="en-GB"/>
          </a:p>
        </p:txBody>
      </p:sp>
      <p:sp>
        <p:nvSpPr>
          <p:cNvPr id="59" name="Text Placeholder 2">
            <a:extLst>
              <a:ext uri="{FF2B5EF4-FFF2-40B4-BE49-F238E27FC236}">
                <a16:creationId xmlns:a16="http://schemas.microsoft.com/office/drawing/2014/main" id="{6A814ED8-4C3A-4E04-9218-652A5F64576B}"/>
              </a:ext>
            </a:extLst>
          </p:cNvPr>
          <p:cNvSpPr>
            <a:spLocks noGrp="1"/>
          </p:cNvSpPr>
          <p:nvPr>
            <p:ph type="body" sz="quarter" idx="21" hasCustomPrompt="1"/>
          </p:nvPr>
        </p:nvSpPr>
        <p:spPr>
          <a:xfrm>
            <a:off x="8990382" y="5246632"/>
            <a:ext cx="3617988" cy="952900"/>
          </a:xfrm>
        </p:spPr>
        <p:txBody>
          <a:bodyPr tIns="144000" bIns="144000">
            <a:normAutofit/>
          </a:bodyPr>
          <a:lstStyle>
            <a:lvl1pPr marL="0" indent="0">
              <a:buNone/>
              <a:defRPr sz="1400"/>
            </a:lvl1pPr>
          </a:lstStyle>
          <a:p>
            <a:pPr lvl="0"/>
            <a:r>
              <a:rPr lang="en-US"/>
              <a:t>Click to edit text</a:t>
            </a:r>
            <a:endParaRPr lang="en-GB"/>
          </a:p>
        </p:txBody>
      </p:sp>
      <p:pic>
        <p:nvPicPr>
          <p:cNvPr id="51" name="Picture 50" descr="A picture containing text, clipart&#10;&#10;Description automatically generated">
            <a:extLst>
              <a:ext uri="{FF2B5EF4-FFF2-40B4-BE49-F238E27FC236}">
                <a16:creationId xmlns:a16="http://schemas.microsoft.com/office/drawing/2014/main" id="{93A113D8-045D-4A8E-B8CC-A5BE8DB98612}"/>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2125905" y="7085104"/>
            <a:ext cx="834947" cy="245678"/>
          </a:xfrm>
          <a:prstGeom prst="rect">
            <a:avLst/>
          </a:prstGeom>
        </p:spPr>
      </p:pic>
      <p:sp>
        <p:nvSpPr>
          <p:cNvPr id="52" name="Slide Number Placeholder 4">
            <a:extLst>
              <a:ext uri="{FF2B5EF4-FFF2-40B4-BE49-F238E27FC236}">
                <a16:creationId xmlns:a16="http://schemas.microsoft.com/office/drawing/2014/main" id="{10AE7F18-6AAA-44D9-8B7C-B4D96347A98E}"/>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solidFill>
                  <a:schemeClr val="bg1"/>
                </a:solidFill>
              </a:rPr>
              <a:pPr/>
              <a:t>‹#›</a:t>
            </a:fld>
            <a:endParaRPr lang="en-GB" sz="899">
              <a:solidFill>
                <a:schemeClr val="bg1"/>
              </a:solidFill>
            </a:endParaRPr>
          </a:p>
        </p:txBody>
      </p:sp>
    </p:spTree>
    <p:extLst>
      <p:ext uri="{BB962C8B-B14F-4D97-AF65-F5344CB8AC3E}">
        <p14:creationId xmlns:p14="http://schemas.microsoft.com/office/powerpoint/2010/main" val="2169592423"/>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Team Slide_Bio &amp; Images x11">
    <p:spTree>
      <p:nvGrpSpPr>
        <p:cNvPr id="1" name=""/>
        <p:cNvGrpSpPr/>
        <p:nvPr/>
      </p:nvGrpSpPr>
      <p:grpSpPr>
        <a:xfrm>
          <a:off x="0" y="0"/>
          <a:ext cx="0" cy="0"/>
          <a:chOff x="0" y="0"/>
          <a:chExt cx="0" cy="0"/>
        </a:xfrm>
      </p:grpSpPr>
      <p:sp>
        <p:nvSpPr>
          <p:cNvPr id="8" name="Picture Placeholder 5">
            <a:extLst>
              <a:ext uri="{FF2B5EF4-FFF2-40B4-BE49-F238E27FC236}">
                <a16:creationId xmlns:a16="http://schemas.microsoft.com/office/drawing/2014/main" id="{3C52DA46-A10E-4320-B6D8-9E5DB65E1070}"/>
              </a:ext>
            </a:extLst>
          </p:cNvPr>
          <p:cNvSpPr>
            <a:spLocks noGrp="1"/>
          </p:cNvSpPr>
          <p:nvPr>
            <p:ph type="pic" sz="quarter" idx="15" hasCustomPrompt="1"/>
          </p:nvPr>
        </p:nvSpPr>
        <p:spPr>
          <a:xfrm>
            <a:off x="5146856" y="2823017"/>
            <a:ext cx="2228009"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9" name="Picture Placeholder 5">
            <a:extLst>
              <a:ext uri="{FF2B5EF4-FFF2-40B4-BE49-F238E27FC236}">
                <a16:creationId xmlns:a16="http://schemas.microsoft.com/office/drawing/2014/main" id="{E4FB7F40-ACB0-4D0F-A456-D4B9F09B1853}"/>
              </a:ext>
            </a:extLst>
          </p:cNvPr>
          <p:cNvSpPr>
            <a:spLocks noGrp="1"/>
          </p:cNvSpPr>
          <p:nvPr>
            <p:ph type="pic" sz="quarter" idx="18" hasCustomPrompt="1"/>
          </p:nvPr>
        </p:nvSpPr>
        <p:spPr>
          <a:xfrm>
            <a:off x="5146856" y="4749463"/>
            <a:ext cx="2228009"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10" name="Picture Placeholder 5">
            <a:extLst>
              <a:ext uri="{FF2B5EF4-FFF2-40B4-BE49-F238E27FC236}">
                <a16:creationId xmlns:a16="http://schemas.microsoft.com/office/drawing/2014/main" id="{CD360A2D-E2EB-46D6-A071-95208D9CA641}"/>
              </a:ext>
            </a:extLst>
          </p:cNvPr>
          <p:cNvSpPr>
            <a:spLocks noGrp="1"/>
          </p:cNvSpPr>
          <p:nvPr>
            <p:ph type="pic" sz="quarter" idx="21" hasCustomPrompt="1"/>
          </p:nvPr>
        </p:nvSpPr>
        <p:spPr>
          <a:xfrm>
            <a:off x="474932" y="2825395"/>
            <a:ext cx="2042023" cy="1164125"/>
          </a:xfrm>
          <a:prstGeom prst="rect">
            <a:avLst/>
          </a:prstGeom>
        </p:spPr>
        <p:txBody>
          <a:bodyPr>
            <a:normAutofit/>
          </a:bodyPr>
          <a:lstStyle>
            <a:lvl1pPr marL="0" indent="0">
              <a:buNone/>
              <a:defRPr sz="1400">
                <a:solidFill>
                  <a:schemeClr val="tx1"/>
                </a:solidFill>
                <a:latin typeface="+mn-lt"/>
              </a:defRPr>
            </a:lvl1pPr>
          </a:lstStyle>
          <a:p>
            <a:r>
              <a:rPr lang="en-US"/>
              <a:t>Click icon to add picture – Delete as appropriate</a:t>
            </a:r>
            <a:endParaRPr lang="en-GB"/>
          </a:p>
        </p:txBody>
      </p:sp>
      <p:sp>
        <p:nvSpPr>
          <p:cNvPr id="11" name="Picture Placeholder 5">
            <a:extLst>
              <a:ext uri="{FF2B5EF4-FFF2-40B4-BE49-F238E27FC236}">
                <a16:creationId xmlns:a16="http://schemas.microsoft.com/office/drawing/2014/main" id="{A2479F0F-6D50-4041-8B33-4AC114000451}"/>
              </a:ext>
            </a:extLst>
          </p:cNvPr>
          <p:cNvSpPr>
            <a:spLocks noGrp="1"/>
          </p:cNvSpPr>
          <p:nvPr>
            <p:ph type="pic" sz="quarter" idx="22" hasCustomPrompt="1"/>
          </p:nvPr>
        </p:nvSpPr>
        <p:spPr>
          <a:xfrm>
            <a:off x="2724254" y="2823017"/>
            <a:ext cx="2228008" cy="1164125"/>
          </a:xfrm>
          <a:prstGeom prst="rect">
            <a:avLst/>
          </a:prstGeom>
        </p:spPr>
        <p:txBody>
          <a:bodyPr>
            <a:normAutofit/>
          </a:bodyPr>
          <a:lstStyle>
            <a:lvl1pPr marL="0" indent="0">
              <a:buNone/>
              <a:defRPr sz="1400">
                <a:solidFill>
                  <a:schemeClr val="tx1"/>
                </a:solidFill>
                <a:latin typeface="+mn-lt"/>
              </a:defRPr>
            </a:lvl1pPr>
          </a:lstStyle>
          <a:p>
            <a:r>
              <a:rPr lang="en-US"/>
              <a:t>Click icon to add picture – Delete as appropriate</a:t>
            </a:r>
            <a:endParaRPr lang="en-GB"/>
          </a:p>
        </p:txBody>
      </p:sp>
      <p:sp>
        <p:nvSpPr>
          <p:cNvPr id="12" name="Picture Placeholder 5">
            <a:extLst>
              <a:ext uri="{FF2B5EF4-FFF2-40B4-BE49-F238E27FC236}">
                <a16:creationId xmlns:a16="http://schemas.microsoft.com/office/drawing/2014/main" id="{C0E137F0-94CC-460F-849F-B58593ECC033}"/>
              </a:ext>
            </a:extLst>
          </p:cNvPr>
          <p:cNvSpPr>
            <a:spLocks noGrp="1"/>
          </p:cNvSpPr>
          <p:nvPr>
            <p:ph type="pic" sz="quarter" idx="23" hasCustomPrompt="1"/>
          </p:nvPr>
        </p:nvSpPr>
        <p:spPr>
          <a:xfrm>
            <a:off x="474932" y="4751842"/>
            <a:ext cx="2042023"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13" name="Picture Placeholder 5">
            <a:extLst>
              <a:ext uri="{FF2B5EF4-FFF2-40B4-BE49-F238E27FC236}">
                <a16:creationId xmlns:a16="http://schemas.microsoft.com/office/drawing/2014/main" id="{37CD5BB4-94C4-4711-9A2E-0D7993264147}"/>
              </a:ext>
            </a:extLst>
          </p:cNvPr>
          <p:cNvSpPr>
            <a:spLocks noGrp="1"/>
          </p:cNvSpPr>
          <p:nvPr>
            <p:ph type="pic" sz="quarter" idx="24" hasCustomPrompt="1"/>
          </p:nvPr>
        </p:nvSpPr>
        <p:spPr>
          <a:xfrm>
            <a:off x="2724254" y="4749463"/>
            <a:ext cx="2228008"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14" name="Text Placeholder 29">
            <a:extLst>
              <a:ext uri="{FF2B5EF4-FFF2-40B4-BE49-F238E27FC236}">
                <a16:creationId xmlns:a16="http://schemas.microsoft.com/office/drawing/2014/main" id="{27A6273F-94FF-4E30-950D-4F3475555A13}"/>
              </a:ext>
            </a:extLst>
          </p:cNvPr>
          <p:cNvSpPr>
            <a:spLocks noGrp="1"/>
          </p:cNvSpPr>
          <p:nvPr>
            <p:ph type="body" sz="quarter" idx="25" hasCustomPrompt="1"/>
          </p:nvPr>
        </p:nvSpPr>
        <p:spPr>
          <a:xfrm>
            <a:off x="474932" y="2352389"/>
            <a:ext cx="3866088" cy="398565"/>
          </a:xfrm>
          <a:prstGeom prst="rect">
            <a:avLst/>
          </a:prstGeom>
        </p:spPr>
        <p:txBody>
          <a:bodyPr lIns="0" rIns="0">
            <a:noAutofit/>
          </a:bodyPr>
          <a:lstStyle>
            <a:lvl1pPr marL="0" indent="0" algn="l">
              <a:lnSpc>
                <a:spcPct val="100000"/>
              </a:lnSpc>
              <a:buNone/>
              <a:defRPr sz="1601">
                <a:solidFill>
                  <a:schemeClr val="tx1"/>
                </a:solidFill>
                <a:latin typeface="+mn-lt"/>
              </a:defRPr>
            </a:lvl1pPr>
            <a:lvl2pPr marL="0" indent="0" algn="ctr">
              <a:buNone/>
              <a:defRPr sz="1601"/>
            </a:lvl2pPr>
            <a:lvl3pPr marL="0" indent="0" algn="ctr">
              <a:buNone/>
              <a:defRPr sz="1400"/>
            </a:lvl3pPr>
            <a:lvl4pPr marL="0" indent="0" algn="ctr">
              <a:buNone/>
              <a:defRPr sz="1200"/>
            </a:lvl4pPr>
            <a:lvl5pPr marL="0" indent="0" algn="ctr">
              <a:buNone/>
              <a:defRPr sz="1200"/>
            </a:lvl5pPr>
          </a:lstStyle>
          <a:p>
            <a:pPr lvl="0"/>
            <a:r>
              <a:rPr lang="en-US"/>
              <a:t>Click to edit text</a:t>
            </a:r>
          </a:p>
        </p:txBody>
      </p:sp>
      <p:sp>
        <p:nvSpPr>
          <p:cNvPr id="15" name="Text Placeholder 29">
            <a:extLst>
              <a:ext uri="{FF2B5EF4-FFF2-40B4-BE49-F238E27FC236}">
                <a16:creationId xmlns:a16="http://schemas.microsoft.com/office/drawing/2014/main" id="{B3830CDE-99C2-46A0-9D5C-FE482447FD6A}"/>
              </a:ext>
            </a:extLst>
          </p:cNvPr>
          <p:cNvSpPr>
            <a:spLocks noGrp="1"/>
          </p:cNvSpPr>
          <p:nvPr>
            <p:ph type="body" sz="quarter" idx="26" hasCustomPrompt="1"/>
          </p:nvPr>
        </p:nvSpPr>
        <p:spPr>
          <a:xfrm>
            <a:off x="4521618" y="395109"/>
            <a:ext cx="7795566" cy="338809"/>
          </a:xfrm>
          <a:prstGeom prst="rect">
            <a:avLst/>
          </a:prstGeom>
        </p:spPr>
        <p:txBody>
          <a:bodyPr lIns="0" rIns="0">
            <a:noAutofit/>
          </a:bodyPr>
          <a:lstStyle>
            <a:lvl1pPr marL="0" indent="0" algn="l">
              <a:lnSpc>
                <a:spcPct val="100000"/>
              </a:lnSpc>
              <a:buNone/>
              <a:defRPr sz="1601">
                <a:solidFill>
                  <a:schemeClr val="tx1"/>
                </a:solidFill>
                <a:latin typeface="+mn-lt"/>
              </a:defRPr>
            </a:lvl1pPr>
            <a:lvl2pPr marL="0" indent="0" algn="ctr">
              <a:buNone/>
              <a:defRPr sz="1601"/>
            </a:lvl2pPr>
            <a:lvl3pPr marL="0" indent="0" algn="ctr">
              <a:buNone/>
              <a:defRPr sz="1400"/>
            </a:lvl3pPr>
            <a:lvl4pPr marL="0" indent="0" algn="ctr">
              <a:buNone/>
              <a:defRPr sz="1200"/>
            </a:lvl4pPr>
            <a:lvl5pPr marL="0" indent="0" algn="ctr">
              <a:buNone/>
              <a:defRPr sz="1200"/>
            </a:lvl5pPr>
          </a:lstStyle>
          <a:p>
            <a:pPr lvl="0"/>
            <a:r>
              <a:rPr lang="en-US"/>
              <a:t>Click to edit title</a:t>
            </a:r>
          </a:p>
        </p:txBody>
      </p:sp>
      <p:sp>
        <p:nvSpPr>
          <p:cNvPr id="16" name="Text Placeholder 31">
            <a:extLst>
              <a:ext uri="{FF2B5EF4-FFF2-40B4-BE49-F238E27FC236}">
                <a16:creationId xmlns:a16="http://schemas.microsoft.com/office/drawing/2014/main" id="{4040043A-FAF9-40EC-8899-5BEDB285FD40}"/>
              </a:ext>
            </a:extLst>
          </p:cNvPr>
          <p:cNvSpPr>
            <a:spLocks noGrp="1"/>
          </p:cNvSpPr>
          <p:nvPr>
            <p:ph type="body" sz="quarter" idx="27" hasCustomPrompt="1"/>
          </p:nvPr>
        </p:nvSpPr>
        <p:spPr>
          <a:xfrm>
            <a:off x="474932" y="4021283"/>
            <a:ext cx="2042023"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17" name="Text Placeholder 31">
            <a:extLst>
              <a:ext uri="{FF2B5EF4-FFF2-40B4-BE49-F238E27FC236}">
                <a16:creationId xmlns:a16="http://schemas.microsoft.com/office/drawing/2014/main" id="{5BD54677-3D03-42CB-87EA-B96437AE4AB9}"/>
              </a:ext>
            </a:extLst>
          </p:cNvPr>
          <p:cNvSpPr>
            <a:spLocks noGrp="1"/>
          </p:cNvSpPr>
          <p:nvPr>
            <p:ph type="body" sz="quarter" idx="28" hasCustomPrompt="1"/>
          </p:nvPr>
        </p:nvSpPr>
        <p:spPr>
          <a:xfrm>
            <a:off x="474932" y="4332521"/>
            <a:ext cx="2042023"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18" name="Text Placeholder 31">
            <a:extLst>
              <a:ext uri="{FF2B5EF4-FFF2-40B4-BE49-F238E27FC236}">
                <a16:creationId xmlns:a16="http://schemas.microsoft.com/office/drawing/2014/main" id="{EFCF372C-177F-4DAA-BDED-DC060C8B09A6}"/>
              </a:ext>
            </a:extLst>
          </p:cNvPr>
          <p:cNvSpPr>
            <a:spLocks noGrp="1"/>
          </p:cNvSpPr>
          <p:nvPr>
            <p:ph type="body" sz="quarter" idx="29" hasCustomPrompt="1"/>
          </p:nvPr>
        </p:nvSpPr>
        <p:spPr>
          <a:xfrm>
            <a:off x="2724254" y="4018905"/>
            <a:ext cx="2228008"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19" name="Text Placeholder 31">
            <a:extLst>
              <a:ext uri="{FF2B5EF4-FFF2-40B4-BE49-F238E27FC236}">
                <a16:creationId xmlns:a16="http://schemas.microsoft.com/office/drawing/2014/main" id="{518B364A-D34C-48A5-B7DF-85557644CB7A}"/>
              </a:ext>
            </a:extLst>
          </p:cNvPr>
          <p:cNvSpPr>
            <a:spLocks noGrp="1"/>
          </p:cNvSpPr>
          <p:nvPr>
            <p:ph type="body" sz="quarter" idx="30" hasCustomPrompt="1"/>
          </p:nvPr>
        </p:nvSpPr>
        <p:spPr>
          <a:xfrm>
            <a:off x="2724254" y="4330142"/>
            <a:ext cx="2228008"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20" name="Text Placeholder 31">
            <a:extLst>
              <a:ext uri="{FF2B5EF4-FFF2-40B4-BE49-F238E27FC236}">
                <a16:creationId xmlns:a16="http://schemas.microsoft.com/office/drawing/2014/main" id="{D87999CA-6B3D-4553-8FFC-F18BBA172F30}"/>
              </a:ext>
            </a:extLst>
          </p:cNvPr>
          <p:cNvSpPr>
            <a:spLocks noGrp="1"/>
          </p:cNvSpPr>
          <p:nvPr>
            <p:ph type="body" sz="quarter" idx="31" hasCustomPrompt="1"/>
          </p:nvPr>
        </p:nvSpPr>
        <p:spPr>
          <a:xfrm>
            <a:off x="474932" y="5946015"/>
            <a:ext cx="2042023"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21" name="Text Placeholder 31">
            <a:extLst>
              <a:ext uri="{FF2B5EF4-FFF2-40B4-BE49-F238E27FC236}">
                <a16:creationId xmlns:a16="http://schemas.microsoft.com/office/drawing/2014/main" id="{6557B308-DD8D-4C9E-94FF-78EA4D4706E0}"/>
              </a:ext>
            </a:extLst>
          </p:cNvPr>
          <p:cNvSpPr>
            <a:spLocks noGrp="1"/>
          </p:cNvSpPr>
          <p:nvPr>
            <p:ph type="body" sz="quarter" idx="32" hasCustomPrompt="1"/>
          </p:nvPr>
        </p:nvSpPr>
        <p:spPr>
          <a:xfrm>
            <a:off x="474932" y="6257253"/>
            <a:ext cx="2042023"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22" name="Text Placeholder 31">
            <a:extLst>
              <a:ext uri="{FF2B5EF4-FFF2-40B4-BE49-F238E27FC236}">
                <a16:creationId xmlns:a16="http://schemas.microsoft.com/office/drawing/2014/main" id="{72190B2B-A6E9-482D-A343-EE4AC822FE28}"/>
              </a:ext>
            </a:extLst>
          </p:cNvPr>
          <p:cNvSpPr>
            <a:spLocks noGrp="1"/>
          </p:cNvSpPr>
          <p:nvPr>
            <p:ph type="body" sz="quarter" idx="33" hasCustomPrompt="1"/>
          </p:nvPr>
        </p:nvSpPr>
        <p:spPr>
          <a:xfrm>
            <a:off x="2724254" y="5943638"/>
            <a:ext cx="2228008"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23" name="Text Placeholder 31">
            <a:extLst>
              <a:ext uri="{FF2B5EF4-FFF2-40B4-BE49-F238E27FC236}">
                <a16:creationId xmlns:a16="http://schemas.microsoft.com/office/drawing/2014/main" id="{CAB240CC-5CE9-4435-A685-5BB1B0D8E36F}"/>
              </a:ext>
            </a:extLst>
          </p:cNvPr>
          <p:cNvSpPr>
            <a:spLocks noGrp="1"/>
          </p:cNvSpPr>
          <p:nvPr>
            <p:ph type="body" sz="quarter" idx="34" hasCustomPrompt="1"/>
          </p:nvPr>
        </p:nvSpPr>
        <p:spPr>
          <a:xfrm>
            <a:off x="2724254" y="6254874"/>
            <a:ext cx="2228008"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24" name="Text Placeholder 31">
            <a:extLst>
              <a:ext uri="{FF2B5EF4-FFF2-40B4-BE49-F238E27FC236}">
                <a16:creationId xmlns:a16="http://schemas.microsoft.com/office/drawing/2014/main" id="{329C8D0C-5A12-4E1A-A5D8-2E01E04115B9}"/>
              </a:ext>
            </a:extLst>
          </p:cNvPr>
          <p:cNvSpPr>
            <a:spLocks noGrp="1"/>
          </p:cNvSpPr>
          <p:nvPr>
            <p:ph type="body" sz="quarter" idx="35" hasCustomPrompt="1"/>
          </p:nvPr>
        </p:nvSpPr>
        <p:spPr>
          <a:xfrm>
            <a:off x="5146851" y="5943638"/>
            <a:ext cx="2228009"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25" name="Text Placeholder 31">
            <a:extLst>
              <a:ext uri="{FF2B5EF4-FFF2-40B4-BE49-F238E27FC236}">
                <a16:creationId xmlns:a16="http://schemas.microsoft.com/office/drawing/2014/main" id="{0D477EC1-B6FC-4132-96B5-87AB5BE5F325}"/>
              </a:ext>
            </a:extLst>
          </p:cNvPr>
          <p:cNvSpPr>
            <a:spLocks noGrp="1"/>
          </p:cNvSpPr>
          <p:nvPr>
            <p:ph type="body" sz="quarter" idx="36" hasCustomPrompt="1"/>
          </p:nvPr>
        </p:nvSpPr>
        <p:spPr>
          <a:xfrm>
            <a:off x="5146851" y="6254874"/>
            <a:ext cx="2228009"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26" name="Text Placeholder 31">
            <a:extLst>
              <a:ext uri="{FF2B5EF4-FFF2-40B4-BE49-F238E27FC236}">
                <a16:creationId xmlns:a16="http://schemas.microsoft.com/office/drawing/2014/main" id="{915BADCD-D851-4645-AA54-3E2460811470}"/>
              </a:ext>
            </a:extLst>
          </p:cNvPr>
          <p:cNvSpPr>
            <a:spLocks noGrp="1"/>
          </p:cNvSpPr>
          <p:nvPr>
            <p:ph type="body" sz="quarter" idx="41" hasCustomPrompt="1"/>
          </p:nvPr>
        </p:nvSpPr>
        <p:spPr>
          <a:xfrm>
            <a:off x="5146851" y="4014807"/>
            <a:ext cx="2228009"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27" name="Text Placeholder 31">
            <a:extLst>
              <a:ext uri="{FF2B5EF4-FFF2-40B4-BE49-F238E27FC236}">
                <a16:creationId xmlns:a16="http://schemas.microsoft.com/office/drawing/2014/main" id="{E0C2F2BC-5AE4-4897-ACF2-8B5F4EACE5D9}"/>
              </a:ext>
            </a:extLst>
          </p:cNvPr>
          <p:cNvSpPr>
            <a:spLocks noGrp="1"/>
          </p:cNvSpPr>
          <p:nvPr>
            <p:ph type="body" sz="quarter" idx="42" hasCustomPrompt="1"/>
          </p:nvPr>
        </p:nvSpPr>
        <p:spPr>
          <a:xfrm>
            <a:off x="5146851" y="4326045"/>
            <a:ext cx="2228009"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28" name="Title 4">
            <a:extLst>
              <a:ext uri="{FF2B5EF4-FFF2-40B4-BE49-F238E27FC236}">
                <a16:creationId xmlns:a16="http://schemas.microsoft.com/office/drawing/2014/main" id="{796C90F2-CE95-4EBF-A896-731E5663C1AB}"/>
              </a:ext>
            </a:extLst>
          </p:cNvPr>
          <p:cNvSpPr>
            <a:spLocks noGrp="1"/>
          </p:cNvSpPr>
          <p:nvPr>
            <p:ph type="title" hasCustomPrompt="1"/>
          </p:nvPr>
        </p:nvSpPr>
        <p:spPr>
          <a:xfrm>
            <a:off x="474934" y="393866"/>
            <a:ext cx="3866088" cy="1829080"/>
          </a:xfrm>
        </p:spPr>
        <p:txBody>
          <a:bodyPr>
            <a:noAutofit/>
          </a:bodyPr>
          <a:lstStyle>
            <a:lvl1pPr marL="0" marR="0" indent="0" algn="l" defTabSz="801778" rtl="0" eaLnBrk="1" fontAlgn="auto" latinLnBrk="0" hangingPunct="1">
              <a:lnSpc>
                <a:spcPct val="100000"/>
              </a:lnSpc>
              <a:spcBef>
                <a:spcPct val="0"/>
              </a:spcBef>
              <a:spcAft>
                <a:spcPts val="0"/>
              </a:spcAft>
              <a:buClrTx/>
              <a:buSzTx/>
              <a:buFontTx/>
              <a:buNone/>
              <a:tabLst/>
              <a:defRPr sz="2000" baseline="0">
                <a:solidFill>
                  <a:schemeClr val="tx1"/>
                </a:solidFill>
                <a:latin typeface="+mj-lt"/>
              </a:defRPr>
            </a:lvl1pPr>
          </a:lstStyle>
          <a:p>
            <a:pPr marL="0" marR="0" lvl="0" indent="0" algn="l" defTabSz="801778" rtl="0" eaLnBrk="1" fontAlgn="auto" latinLnBrk="0" hangingPunct="1">
              <a:lnSpc>
                <a:spcPct val="100000"/>
              </a:lnSpc>
              <a:spcBef>
                <a:spcPct val="0"/>
              </a:spcBef>
              <a:spcAft>
                <a:spcPts val="0"/>
              </a:spcAft>
              <a:buClrTx/>
              <a:buSzTx/>
              <a:buFontTx/>
              <a:buNone/>
              <a:tabLst/>
              <a:defRPr/>
            </a:pPr>
            <a:r>
              <a:rPr lang="en-US"/>
              <a:t>Team Slide. Can Use to Show Core Team or Team Locations. </a:t>
            </a:r>
            <a:endParaRPr lang="en-GB"/>
          </a:p>
        </p:txBody>
      </p:sp>
      <p:sp>
        <p:nvSpPr>
          <p:cNvPr id="29" name="Picture Placeholder 5">
            <a:extLst>
              <a:ext uri="{FF2B5EF4-FFF2-40B4-BE49-F238E27FC236}">
                <a16:creationId xmlns:a16="http://schemas.microsoft.com/office/drawing/2014/main" id="{460A92E5-AFF1-4BA7-8602-90F745EE4C51}"/>
              </a:ext>
            </a:extLst>
          </p:cNvPr>
          <p:cNvSpPr>
            <a:spLocks noGrp="1"/>
          </p:cNvSpPr>
          <p:nvPr>
            <p:ph type="pic" sz="quarter" idx="51" hasCustomPrompt="1"/>
          </p:nvPr>
        </p:nvSpPr>
        <p:spPr>
          <a:xfrm>
            <a:off x="7569454" y="2825395"/>
            <a:ext cx="2283877"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30" name="Picture Placeholder 5">
            <a:extLst>
              <a:ext uri="{FF2B5EF4-FFF2-40B4-BE49-F238E27FC236}">
                <a16:creationId xmlns:a16="http://schemas.microsoft.com/office/drawing/2014/main" id="{1B1E427F-A298-4C81-9CB4-15088D55D802}"/>
              </a:ext>
            </a:extLst>
          </p:cNvPr>
          <p:cNvSpPr>
            <a:spLocks noGrp="1"/>
          </p:cNvSpPr>
          <p:nvPr>
            <p:ph type="pic" sz="quarter" idx="52" hasCustomPrompt="1"/>
          </p:nvPr>
        </p:nvSpPr>
        <p:spPr>
          <a:xfrm>
            <a:off x="7569454" y="4751842"/>
            <a:ext cx="2283877"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31" name="Text Placeholder 31">
            <a:extLst>
              <a:ext uri="{FF2B5EF4-FFF2-40B4-BE49-F238E27FC236}">
                <a16:creationId xmlns:a16="http://schemas.microsoft.com/office/drawing/2014/main" id="{820F95EB-0C8B-4A5A-AA72-9E22556FDB8D}"/>
              </a:ext>
            </a:extLst>
          </p:cNvPr>
          <p:cNvSpPr>
            <a:spLocks noGrp="1"/>
          </p:cNvSpPr>
          <p:nvPr>
            <p:ph type="body" sz="quarter" idx="53" hasCustomPrompt="1"/>
          </p:nvPr>
        </p:nvSpPr>
        <p:spPr>
          <a:xfrm>
            <a:off x="7569454" y="5946015"/>
            <a:ext cx="2283871"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32" name="Text Placeholder 31">
            <a:extLst>
              <a:ext uri="{FF2B5EF4-FFF2-40B4-BE49-F238E27FC236}">
                <a16:creationId xmlns:a16="http://schemas.microsoft.com/office/drawing/2014/main" id="{5FE481AB-F24C-41C5-AC9E-A7A7F7630FE3}"/>
              </a:ext>
            </a:extLst>
          </p:cNvPr>
          <p:cNvSpPr>
            <a:spLocks noGrp="1"/>
          </p:cNvSpPr>
          <p:nvPr>
            <p:ph type="body" sz="quarter" idx="54" hasCustomPrompt="1"/>
          </p:nvPr>
        </p:nvSpPr>
        <p:spPr>
          <a:xfrm>
            <a:off x="7569454" y="6257253"/>
            <a:ext cx="2283871"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33" name="Text Placeholder 31">
            <a:extLst>
              <a:ext uri="{FF2B5EF4-FFF2-40B4-BE49-F238E27FC236}">
                <a16:creationId xmlns:a16="http://schemas.microsoft.com/office/drawing/2014/main" id="{4CB014CE-537C-42AC-9DF8-75AC3A1D8374}"/>
              </a:ext>
            </a:extLst>
          </p:cNvPr>
          <p:cNvSpPr>
            <a:spLocks noGrp="1"/>
          </p:cNvSpPr>
          <p:nvPr>
            <p:ph type="body" sz="quarter" idx="55" hasCustomPrompt="1"/>
          </p:nvPr>
        </p:nvSpPr>
        <p:spPr>
          <a:xfrm>
            <a:off x="7569454" y="4017185"/>
            <a:ext cx="2283871"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34" name="Text Placeholder 31">
            <a:extLst>
              <a:ext uri="{FF2B5EF4-FFF2-40B4-BE49-F238E27FC236}">
                <a16:creationId xmlns:a16="http://schemas.microsoft.com/office/drawing/2014/main" id="{9126A2F4-4E3D-40D6-A612-113D711112F9}"/>
              </a:ext>
            </a:extLst>
          </p:cNvPr>
          <p:cNvSpPr>
            <a:spLocks noGrp="1"/>
          </p:cNvSpPr>
          <p:nvPr>
            <p:ph type="body" sz="quarter" idx="56" hasCustomPrompt="1"/>
          </p:nvPr>
        </p:nvSpPr>
        <p:spPr>
          <a:xfrm>
            <a:off x="7569454" y="4328423"/>
            <a:ext cx="2283871"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35" name="Picture Placeholder 5">
            <a:extLst>
              <a:ext uri="{FF2B5EF4-FFF2-40B4-BE49-F238E27FC236}">
                <a16:creationId xmlns:a16="http://schemas.microsoft.com/office/drawing/2014/main" id="{197EE433-5982-4862-B3A3-2DBAA16D2C25}"/>
              </a:ext>
            </a:extLst>
          </p:cNvPr>
          <p:cNvSpPr>
            <a:spLocks noGrp="1"/>
          </p:cNvSpPr>
          <p:nvPr>
            <p:ph type="pic" sz="quarter" idx="57" hasCustomPrompt="1"/>
          </p:nvPr>
        </p:nvSpPr>
        <p:spPr>
          <a:xfrm>
            <a:off x="10035203" y="2825395"/>
            <a:ext cx="2283877"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36" name="Picture Placeholder 5">
            <a:extLst>
              <a:ext uri="{FF2B5EF4-FFF2-40B4-BE49-F238E27FC236}">
                <a16:creationId xmlns:a16="http://schemas.microsoft.com/office/drawing/2014/main" id="{D8EAAC61-9909-4627-9408-659B103724AB}"/>
              </a:ext>
            </a:extLst>
          </p:cNvPr>
          <p:cNvSpPr>
            <a:spLocks noGrp="1"/>
          </p:cNvSpPr>
          <p:nvPr>
            <p:ph type="pic" sz="quarter" idx="58" hasCustomPrompt="1"/>
          </p:nvPr>
        </p:nvSpPr>
        <p:spPr>
          <a:xfrm>
            <a:off x="10035203" y="4751842"/>
            <a:ext cx="2283877"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37" name="Text Placeholder 31">
            <a:extLst>
              <a:ext uri="{FF2B5EF4-FFF2-40B4-BE49-F238E27FC236}">
                <a16:creationId xmlns:a16="http://schemas.microsoft.com/office/drawing/2014/main" id="{A330E5A2-D307-4463-A3D9-623B1991F3DD}"/>
              </a:ext>
            </a:extLst>
          </p:cNvPr>
          <p:cNvSpPr>
            <a:spLocks noGrp="1"/>
          </p:cNvSpPr>
          <p:nvPr>
            <p:ph type="body" sz="quarter" idx="59" hasCustomPrompt="1"/>
          </p:nvPr>
        </p:nvSpPr>
        <p:spPr>
          <a:xfrm>
            <a:off x="10035203" y="5946015"/>
            <a:ext cx="2283871"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38" name="Text Placeholder 31">
            <a:extLst>
              <a:ext uri="{FF2B5EF4-FFF2-40B4-BE49-F238E27FC236}">
                <a16:creationId xmlns:a16="http://schemas.microsoft.com/office/drawing/2014/main" id="{693B532E-6420-4848-9806-1C00E4CA12EB}"/>
              </a:ext>
            </a:extLst>
          </p:cNvPr>
          <p:cNvSpPr>
            <a:spLocks noGrp="1"/>
          </p:cNvSpPr>
          <p:nvPr>
            <p:ph type="body" sz="quarter" idx="60" hasCustomPrompt="1"/>
          </p:nvPr>
        </p:nvSpPr>
        <p:spPr>
          <a:xfrm>
            <a:off x="10035203" y="6257253"/>
            <a:ext cx="2283871"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39" name="Text Placeholder 31">
            <a:extLst>
              <a:ext uri="{FF2B5EF4-FFF2-40B4-BE49-F238E27FC236}">
                <a16:creationId xmlns:a16="http://schemas.microsoft.com/office/drawing/2014/main" id="{6DB9DA54-BB89-4901-A690-C26F7DFFA4A9}"/>
              </a:ext>
            </a:extLst>
          </p:cNvPr>
          <p:cNvSpPr>
            <a:spLocks noGrp="1"/>
          </p:cNvSpPr>
          <p:nvPr>
            <p:ph type="body" sz="quarter" idx="61" hasCustomPrompt="1"/>
          </p:nvPr>
        </p:nvSpPr>
        <p:spPr>
          <a:xfrm>
            <a:off x="10035203" y="4017185"/>
            <a:ext cx="2283871"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40" name="Text Placeholder 31">
            <a:extLst>
              <a:ext uri="{FF2B5EF4-FFF2-40B4-BE49-F238E27FC236}">
                <a16:creationId xmlns:a16="http://schemas.microsoft.com/office/drawing/2014/main" id="{7DC3E2D8-F577-4890-ACD4-2FB65ADB9F54}"/>
              </a:ext>
            </a:extLst>
          </p:cNvPr>
          <p:cNvSpPr>
            <a:spLocks noGrp="1"/>
          </p:cNvSpPr>
          <p:nvPr>
            <p:ph type="body" sz="quarter" idx="62" hasCustomPrompt="1"/>
          </p:nvPr>
        </p:nvSpPr>
        <p:spPr>
          <a:xfrm>
            <a:off x="10035203" y="4328423"/>
            <a:ext cx="2283871"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41" name="Picture Placeholder 5">
            <a:extLst>
              <a:ext uri="{FF2B5EF4-FFF2-40B4-BE49-F238E27FC236}">
                <a16:creationId xmlns:a16="http://schemas.microsoft.com/office/drawing/2014/main" id="{9FCCAB84-0CA2-443F-A93F-F295B84E44DD}"/>
              </a:ext>
            </a:extLst>
          </p:cNvPr>
          <p:cNvSpPr>
            <a:spLocks noGrp="1"/>
          </p:cNvSpPr>
          <p:nvPr>
            <p:ph type="pic" sz="quarter" idx="63" hasCustomPrompt="1"/>
          </p:nvPr>
        </p:nvSpPr>
        <p:spPr>
          <a:xfrm>
            <a:off x="4508665" y="884107"/>
            <a:ext cx="3815400"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42" name="Text Placeholder 31">
            <a:extLst>
              <a:ext uri="{FF2B5EF4-FFF2-40B4-BE49-F238E27FC236}">
                <a16:creationId xmlns:a16="http://schemas.microsoft.com/office/drawing/2014/main" id="{71BEDB8B-D1E9-48A8-88DA-F8FD60B9E412}"/>
              </a:ext>
            </a:extLst>
          </p:cNvPr>
          <p:cNvSpPr>
            <a:spLocks noGrp="1"/>
          </p:cNvSpPr>
          <p:nvPr>
            <p:ph type="body" sz="quarter" idx="64" hasCustomPrompt="1"/>
          </p:nvPr>
        </p:nvSpPr>
        <p:spPr>
          <a:xfrm>
            <a:off x="4508657" y="2075899"/>
            <a:ext cx="3815400" cy="236796"/>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43" name="Text Placeholder 31">
            <a:extLst>
              <a:ext uri="{FF2B5EF4-FFF2-40B4-BE49-F238E27FC236}">
                <a16:creationId xmlns:a16="http://schemas.microsoft.com/office/drawing/2014/main" id="{2F5612B0-8D61-4638-8091-17B48CB89B3E}"/>
              </a:ext>
            </a:extLst>
          </p:cNvPr>
          <p:cNvSpPr>
            <a:spLocks noGrp="1"/>
          </p:cNvSpPr>
          <p:nvPr>
            <p:ph type="body" sz="quarter" idx="65" hasCustomPrompt="1"/>
          </p:nvPr>
        </p:nvSpPr>
        <p:spPr>
          <a:xfrm>
            <a:off x="4508657" y="2387136"/>
            <a:ext cx="3815400"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44" name="Picture Placeholder 5">
            <a:extLst>
              <a:ext uri="{FF2B5EF4-FFF2-40B4-BE49-F238E27FC236}">
                <a16:creationId xmlns:a16="http://schemas.microsoft.com/office/drawing/2014/main" id="{5D3F5FFE-2080-405C-B1E0-A714874AC2EF}"/>
              </a:ext>
            </a:extLst>
          </p:cNvPr>
          <p:cNvSpPr>
            <a:spLocks noGrp="1"/>
          </p:cNvSpPr>
          <p:nvPr>
            <p:ph type="pic" sz="quarter" idx="69" hasCustomPrompt="1"/>
          </p:nvPr>
        </p:nvSpPr>
        <p:spPr>
          <a:xfrm>
            <a:off x="8503660" y="884107"/>
            <a:ext cx="3804246" cy="1164125"/>
          </a:xfrm>
          <a:prstGeom prst="rect">
            <a:avLst/>
          </a:prstGeom>
        </p:spPr>
        <p:txBody>
          <a:bodyPr>
            <a:normAutofit/>
          </a:bodyPr>
          <a:lstStyle>
            <a:lvl1pPr marL="0" indent="0">
              <a:lnSpc>
                <a:spcPct val="100000"/>
              </a:lnSpc>
              <a:buNone/>
              <a:defRPr sz="1400">
                <a:solidFill>
                  <a:schemeClr val="tx1"/>
                </a:solidFill>
                <a:latin typeface="+mn-lt"/>
              </a:defRPr>
            </a:lvl1pPr>
          </a:lstStyle>
          <a:p>
            <a:r>
              <a:rPr lang="en-US"/>
              <a:t>Click icon to add picture – Delete as appropriate</a:t>
            </a:r>
            <a:endParaRPr lang="en-GB"/>
          </a:p>
        </p:txBody>
      </p:sp>
      <p:sp>
        <p:nvSpPr>
          <p:cNvPr id="45" name="Text Placeholder 31">
            <a:extLst>
              <a:ext uri="{FF2B5EF4-FFF2-40B4-BE49-F238E27FC236}">
                <a16:creationId xmlns:a16="http://schemas.microsoft.com/office/drawing/2014/main" id="{8E926268-BFE6-481E-8FAF-98F21EA79833}"/>
              </a:ext>
            </a:extLst>
          </p:cNvPr>
          <p:cNvSpPr>
            <a:spLocks noGrp="1"/>
          </p:cNvSpPr>
          <p:nvPr>
            <p:ph type="body" sz="quarter" idx="70" hasCustomPrompt="1"/>
          </p:nvPr>
        </p:nvSpPr>
        <p:spPr>
          <a:xfrm>
            <a:off x="8503663" y="2075898"/>
            <a:ext cx="3804238" cy="279474"/>
          </a:xfrm>
          <a:prstGeom prst="rect">
            <a:avLst/>
          </a:prstGeom>
        </p:spPr>
        <p:txBody>
          <a:bodyPr lIns="0" tIns="0" rIns="0" bIns="0">
            <a:noAutofit/>
          </a:bodyPr>
          <a:lstStyle>
            <a:lvl1pPr marL="0" indent="0">
              <a:lnSpc>
                <a:spcPct val="100000"/>
              </a:lnSpc>
              <a:spcBef>
                <a:spcPts val="0"/>
              </a:spcBef>
              <a:buNone/>
              <a:defRPr sz="899">
                <a:solidFill>
                  <a:schemeClr val="bg2"/>
                </a:solidFill>
                <a:latin typeface="+mn-lt"/>
              </a:defRPr>
            </a:lvl1pPr>
            <a:lvl2pPr marL="0" indent="0">
              <a:lnSpc>
                <a:spcPct val="100000"/>
              </a:lnSpc>
              <a:spcBef>
                <a:spcPts val="0"/>
              </a:spcBef>
              <a:buNone/>
              <a:defRPr sz="899">
                <a:solidFill>
                  <a:schemeClr val="bg2"/>
                </a:solidFill>
                <a:latin typeface="+mn-lt"/>
              </a:defRPr>
            </a:lvl2pPr>
            <a:lvl3pPr marL="0" indent="0">
              <a:buNone/>
              <a:defRPr sz="800"/>
            </a:lvl3pPr>
            <a:lvl4pPr marL="0" indent="0">
              <a:buNone/>
              <a:defRPr sz="700"/>
            </a:lvl4pPr>
            <a:lvl5pPr marL="0" indent="0">
              <a:buNone/>
              <a:defRPr sz="700"/>
            </a:lvl5pPr>
          </a:lstStyle>
          <a:p>
            <a:pPr lvl="0"/>
            <a:r>
              <a:rPr lang="en-US"/>
              <a:t>Name</a:t>
            </a:r>
          </a:p>
          <a:p>
            <a:pPr lvl="1"/>
            <a:r>
              <a:rPr lang="en-US"/>
              <a:t>Title</a:t>
            </a:r>
          </a:p>
        </p:txBody>
      </p:sp>
      <p:sp>
        <p:nvSpPr>
          <p:cNvPr id="46" name="Text Placeholder 31">
            <a:extLst>
              <a:ext uri="{FF2B5EF4-FFF2-40B4-BE49-F238E27FC236}">
                <a16:creationId xmlns:a16="http://schemas.microsoft.com/office/drawing/2014/main" id="{94ADF1AF-CB23-4DDC-ABF6-899FF8D005EF}"/>
              </a:ext>
            </a:extLst>
          </p:cNvPr>
          <p:cNvSpPr>
            <a:spLocks noGrp="1"/>
          </p:cNvSpPr>
          <p:nvPr>
            <p:ph type="body" sz="quarter" idx="71" hasCustomPrompt="1"/>
          </p:nvPr>
        </p:nvSpPr>
        <p:spPr>
          <a:xfrm>
            <a:off x="8503663" y="2387136"/>
            <a:ext cx="3804238" cy="363818"/>
          </a:xfrm>
          <a:prstGeom prst="rect">
            <a:avLst/>
          </a:prstGeom>
        </p:spPr>
        <p:txBody>
          <a:bodyPr lIns="0" tIns="0" rIns="0" bIns="0">
            <a:noAutofit/>
          </a:bodyPr>
          <a:lstStyle>
            <a:lvl1pPr marL="0" indent="0">
              <a:lnSpc>
                <a:spcPct val="100000"/>
              </a:lnSpc>
              <a:spcBef>
                <a:spcPts val="0"/>
              </a:spcBef>
              <a:buNone/>
              <a:defRPr sz="899">
                <a:solidFill>
                  <a:schemeClr val="tx1"/>
                </a:solidFill>
                <a:latin typeface="+mn-lt"/>
              </a:defRPr>
            </a:lvl1pPr>
            <a:lvl2pPr marL="0" indent="0">
              <a:spcBef>
                <a:spcPts val="0"/>
              </a:spcBef>
              <a:buNone/>
              <a:defRPr sz="800">
                <a:solidFill>
                  <a:schemeClr val="tx1"/>
                </a:solidFill>
                <a:latin typeface="+mn-lt"/>
              </a:defRPr>
            </a:lvl2pPr>
            <a:lvl3pPr marL="0" indent="0">
              <a:buNone/>
              <a:defRPr sz="800"/>
            </a:lvl3pPr>
            <a:lvl4pPr marL="0" indent="0">
              <a:buNone/>
              <a:defRPr sz="700"/>
            </a:lvl4pPr>
            <a:lvl5pPr marL="0" indent="0">
              <a:buNone/>
              <a:defRPr sz="700"/>
            </a:lvl5pPr>
          </a:lstStyle>
          <a:p>
            <a:pPr lvl="0"/>
            <a:r>
              <a:rPr lang="en-US"/>
              <a:t>No more than 2 line description</a:t>
            </a:r>
          </a:p>
        </p:txBody>
      </p:sp>
      <p:sp>
        <p:nvSpPr>
          <p:cNvPr id="48" name="Slide Number Placeholder 4">
            <a:extLst>
              <a:ext uri="{FF2B5EF4-FFF2-40B4-BE49-F238E27FC236}">
                <a16:creationId xmlns:a16="http://schemas.microsoft.com/office/drawing/2014/main" id="{180D1DBD-9E29-4A0D-BD3D-B5BAF6415430}"/>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1412665498"/>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Log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solidFill>
                  <a:schemeClr val="tx1"/>
                </a:solidFill>
              </a:defRPr>
            </a:lvl1pPr>
          </a:lstStyle>
          <a:p>
            <a:r>
              <a:rPr lang="en-US"/>
              <a:t>Click to edit title</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5200841" y="3807749"/>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6691258" y="3791281"/>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8181674" y="3791282"/>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5200841" y="4584753"/>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6691258" y="4592982"/>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8181674" y="4592983"/>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5200841" y="541601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6691258" y="5416013"/>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8181674" y="5416014"/>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2" name="Picture Placeholder 47">
            <a:extLst>
              <a:ext uri="{FF2B5EF4-FFF2-40B4-BE49-F238E27FC236}">
                <a16:creationId xmlns:a16="http://schemas.microsoft.com/office/drawing/2014/main" id="{0228AF0A-49CA-4A2D-BCF9-599CE1201531}"/>
              </a:ext>
            </a:extLst>
          </p:cNvPr>
          <p:cNvSpPr>
            <a:spLocks noGrp="1"/>
          </p:cNvSpPr>
          <p:nvPr>
            <p:ph type="pic" sz="quarter" idx="36" hasCustomPrompt="1"/>
          </p:nvPr>
        </p:nvSpPr>
        <p:spPr>
          <a:xfrm>
            <a:off x="729590" y="3811737"/>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3" name="Picture Placeholder 47">
            <a:extLst>
              <a:ext uri="{FF2B5EF4-FFF2-40B4-BE49-F238E27FC236}">
                <a16:creationId xmlns:a16="http://schemas.microsoft.com/office/drawing/2014/main" id="{ADBDB918-ED2A-4C48-81A8-14ABBF058471}"/>
              </a:ext>
            </a:extLst>
          </p:cNvPr>
          <p:cNvSpPr>
            <a:spLocks noGrp="1"/>
          </p:cNvSpPr>
          <p:nvPr>
            <p:ph type="pic" sz="quarter" idx="37" hasCustomPrompt="1"/>
          </p:nvPr>
        </p:nvSpPr>
        <p:spPr>
          <a:xfrm>
            <a:off x="2220006" y="3795271"/>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4" name="Picture Placeholder 47">
            <a:extLst>
              <a:ext uri="{FF2B5EF4-FFF2-40B4-BE49-F238E27FC236}">
                <a16:creationId xmlns:a16="http://schemas.microsoft.com/office/drawing/2014/main" id="{994E03D5-585B-43CC-974C-8ECD87072C3D}"/>
              </a:ext>
            </a:extLst>
          </p:cNvPr>
          <p:cNvSpPr>
            <a:spLocks noGrp="1"/>
          </p:cNvSpPr>
          <p:nvPr>
            <p:ph type="pic" sz="quarter" idx="38" hasCustomPrompt="1"/>
          </p:nvPr>
        </p:nvSpPr>
        <p:spPr>
          <a:xfrm>
            <a:off x="3710423" y="3795272"/>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5" name="Picture Placeholder 47">
            <a:extLst>
              <a:ext uri="{FF2B5EF4-FFF2-40B4-BE49-F238E27FC236}">
                <a16:creationId xmlns:a16="http://schemas.microsoft.com/office/drawing/2014/main" id="{2AC7FAF1-C347-409A-9FDB-8B57C60FCD8C}"/>
              </a:ext>
            </a:extLst>
          </p:cNvPr>
          <p:cNvSpPr>
            <a:spLocks noGrp="1"/>
          </p:cNvSpPr>
          <p:nvPr>
            <p:ph type="pic" sz="quarter" idx="39" hasCustomPrompt="1"/>
          </p:nvPr>
        </p:nvSpPr>
        <p:spPr>
          <a:xfrm>
            <a:off x="729590" y="4588740"/>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6" name="Picture Placeholder 47">
            <a:extLst>
              <a:ext uri="{FF2B5EF4-FFF2-40B4-BE49-F238E27FC236}">
                <a16:creationId xmlns:a16="http://schemas.microsoft.com/office/drawing/2014/main" id="{F8EE86DA-21A0-499C-A309-EF718518002E}"/>
              </a:ext>
            </a:extLst>
          </p:cNvPr>
          <p:cNvSpPr>
            <a:spLocks noGrp="1"/>
          </p:cNvSpPr>
          <p:nvPr>
            <p:ph type="pic" sz="quarter" idx="40" hasCustomPrompt="1"/>
          </p:nvPr>
        </p:nvSpPr>
        <p:spPr>
          <a:xfrm>
            <a:off x="2220006" y="4596971"/>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47" name="Picture Placeholder 47">
            <a:extLst>
              <a:ext uri="{FF2B5EF4-FFF2-40B4-BE49-F238E27FC236}">
                <a16:creationId xmlns:a16="http://schemas.microsoft.com/office/drawing/2014/main" id="{EFBD0E15-6DCB-42C6-A840-89628F173383}"/>
              </a:ext>
            </a:extLst>
          </p:cNvPr>
          <p:cNvSpPr>
            <a:spLocks noGrp="1"/>
          </p:cNvSpPr>
          <p:nvPr>
            <p:ph type="pic" sz="quarter" idx="41" hasCustomPrompt="1"/>
          </p:nvPr>
        </p:nvSpPr>
        <p:spPr>
          <a:xfrm>
            <a:off x="3710423" y="4596972"/>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2" name="Picture Placeholder 47">
            <a:extLst>
              <a:ext uri="{FF2B5EF4-FFF2-40B4-BE49-F238E27FC236}">
                <a16:creationId xmlns:a16="http://schemas.microsoft.com/office/drawing/2014/main" id="{C0BC2674-718C-4C72-9705-F5BFDEC027FA}"/>
              </a:ext>
            </a:extLst>
          </p:cNvPr>
          <p:cNvSpPr>
            <a:spLocks noGrp="1"/>
          </p:cNvSpPr>
          <p:nvPr>
            <p:ph type="pic" sz="quarter" idx="42" hasCustomPrompt="1"/>
          </p:nvPr>
        </p:nvSpPr>
        <p:spPr>
          <a:xfrm>
            <a:off x="729590" y="5420004"/>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3" name="Picture Placeholder 47">
            <a:extLst>
              <a:ext uri="{FF2B5EF4-FFF2-40B4-BE49-F238E27FC236}">
                <a16:creationId xmlns:a16="http://schemas.microsoft.com/office/drawing/2014/main" id="{1D499760-AE8A-4A0B-BB86-0B0CCAD95349}"/>
              </a:ext>
            </a:extLst>
          </p:cNvPr>
          <p:cNvSpPr>
            <a:spLocks noGrp="1"/>
          </p:cNvSpPr>
          <p:nvPr>
            <p:ph type="pic" sz="quarter" idx="43" hasCustomPrompt="1"/>
          </p:nvPr>
        </p:nvSpPr>
        <p:spPr>
          <a:xfrm>
            <a:off x="2220006" y="5420001"/>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4" name="Picture Placeholder 47">
            <a:extLst>
              <a:ext uri="{FF2B5EF4-FFF2-40B4-BE49-F238E27FC236}">
                <a16:creationId xmlns:a16="http://schemas.microsoft.com/office/drawing/2014/main" id="{A26B24AE-B6C0-4DB3-B18A-18A0DDAA3407}"/>
              </a:ext>
            </a:extLst>
          </p:cNvPr>
          <p:cNvSpPr>
            <a:spLocks noGrp="1"/>
          </p:cNvSpPr>
          <p:nvPr>
            <p:ph type="pic" sz="quarter" idx="44" hasCustomPrompt="1"/>
          </p:nvPr>
        </p:nvSpPr>
        <p:spPr>
          <a:xfrm>
            <a:off x="3710423" y="5420002"/>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pic>
        <p:nvPicPr>
          <p:cNvPr id="34" name="Picture 33" descr="A picture containing text, clipart&#10;&#10;Description automatically generated">
            <a:extLst>
              <a:ext uri="{FF2B5EF4-FFF2-40B4-BE49-F238E27FC236}">
                <a16:creationId xmlns:a16="http://schemas.microsoft.com/office/drawing/2014/main" id="{CE83B92A-0EE0-48EB-A6F8-598E83C374A2}"/>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676139" y="2363393"/>
            <a:ext cx="2087495" cy="614233"/>
          </a:xfrm>
          <a:prstGeom prst="rect">
            <a:avLst/>
          </a:prstGeom>
        </p:spPr>
      </p:pic>
      <p:cxnSp>
        <p:nvCxnSpPr>
          <p:cNvPr id="4" name="Straight Connector 3">
            <a:extLst>
              <a:ext uri="{FF2B5EF4-FFF2-40B4-BE49-F238E27FC236}">
                <a16:creationId xmlns:a16="http://schemas.microsoft.com/office/drawing/2014/main" id="{E6EE5822-92E3-47F4-BB18-4DC8B6067300}"/>
              </a:ext>
            </a:extLst>
          </p:cNvPr>
          <p:cNvCxnSpPr>
            <a:cxnSpLocks/>
          </p:cNvCxnSpPr>
          <p:nvPr userDrawn="1"/>
        </p:nvCxnSpPr>
        <p:spPr>
          <a:xfrm>
            <a:off x="398279" y="3126227"/>
            <a:ext cx="12399476"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63" name="Picture Placeholder 47">
            <a:extLst>
              <a:ext uri="{FF2B5EF4-FFF2-40B4-BE49-F238E27FC236}">
                <a16:creationId xmlns:a16="http://schemas.microsoft.com/office/drawing/2014/main" id="{088491D8-0C6E-4BB3-82DA-34889B7CB9FF}"/>
              </a:ext>
            </a:extLst>
          </p:cNvPr>
          <p:cNvSpPr>
            <a:spLocks noGrp="1"/>
          </p:cNvSpPr>
          <p:nvPr>
            <p:ph type="pic" sz="quarter" idx="45" hasCustomPrompt="1"/>
          </p:nvPr>
        </p:nvSpPr>
        <p:spPr>
          <a:xfrm>
            <a:off x="9672091" y="3775874"/>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4" name="Picture Placeholder 47">
            <a:extLst>
              <a:ext uri="{FF2B5EF4-FFF2-40B4-BE49-F238E27FC236}">
                <a16:creationId xmlns:a16="http://schemas.microsoft.com/office/drawing/2014/main" id="{EADDC552-0FBB-4E1D-B825-F37A43DAE27E}"/>
              </a:ext>
            </a:extLst>
          </p:cNvPr>
          <p:cNvSpPr>
            <a:spLocks noGrp="1"/>
          </p:cNvSpPr>
          <p:nvPr>
            <p:ph type="pic" sz="quarter" idx="46" hasCustomPrompt="1"/>
          </p:nvPr>
        </p:nvSpPr>
        <p:spPr>
          <a:xfrm>
            <a:off x="11162504" y="377587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5" name="Picture Placeholder 47">
            <a:extLst>
              <a:ext uri="{FF2B5EF4-FFF2-40B4-BE49-F238E27FC236}">
                <a16:creationId xmlns:a16="http://schemas.microsoft.com/office/drawing/2014/main" id="{EDD795CA-7477-4BBE-BCE7-B7D7F354DF89}"/>
              </a:ext>
            </a:extLst>
          </p:cNvPr>
          <p:cNvSpPr>
            <a:spLocks noGrp="1"/>
          </p:cNvSpPr>
          <p:nvPr>
            <p:ph type="pic" sz="quarter" idx="47" hasCustomPrompt="1"/>
          </p:nvPr>
        </p:nvSpPr>
        <p:spPr>
          <a:xfrm>
            <a:off x="9672091" y="457757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6" name="Picture Placeholder 47">
            <a:extLst>
              <a:ext uri="{FF2B5EF4-FFF2-40B4-BE49-F238E27FC236}">
                <a16:creationId xmlns:a16="http://schemas.microsoft.com/office/drawing/2014/main" id="{6EEC5098-E01B-480A-B7EC-1F725E74BA2A}"/>
              </a:ext>
            </a:extLst>
          </p:cNvPr>
          <p:cNvSpPr>
            <a:spLocks noGrp="1"/>
          </p:cNvSpPr>
          <p:nvPr>
            <p:ph type="pic" sz="quarter" idx="48" hasCustomPrompt="1"/>
          </p:nvPr>
        </p:nvSpPr>
        <p:spPr>
          <a:xfrm>
            <a:off x="11162504" y="4577576"/>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7" name="Picture Placeholder 47">
            <a:extLst>
              <a:ext uri="{FF2B5EF4-FFF2-40B4-BE49-F238E27FC236}">
                <a16:creationId xmlns:a16="http://schemas.microsoft.com/office/drawing/2014/main" id="{141BC080-FF19-4274-8590-0B5CFEC6E071}"/>
              </a:ext>
            </a:extLst>
          </p:cNvPr>
          <p:cNvSpPr>
            <a:spLocks noGrp="1"/>
          </p:cNvSpPr>
          <p:nvPr>
            <p:ph type="pic" sz="quarter" idx="49" hasCustomPrompt="1"/>
          </p:nvPr>
        </p:nvSpPr>
        <p:spPr>
          <a:xfrm>
            <a:off x="9672091" y="540060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8" name="Picture Placeholder 47">
            <a:extLst>
              <a:ext uri="{FF2B5EF4-FFF2-40B4-BE49-F238E27FC236}">
                <a16:creationId xmlns:a16="http://schemas.microsoft.com/office/drawing/2014/main" id="{BF3AF632-3668-4723-A95F-C2447DAD8076}"/>
              </a:ext>
            </a:extLst>
          </p:cNvPr>
          <p:cNvSpPr>
            <a:spLocks noGrp="1"/>
          </p:cNvSpPr>
          <p:nvPr>
            <p:ph type="pic" sz="quarter" idx="50" hasCustomPrompt="1"/>
          </p:nvPr>
        </p:nvSpPr>
        <p:spPr>
          <a:xfrm>
            <a:off x="11162504" y="537829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69" name="Picture Placeholder 47">
            <a:extLst>
              <a:ext uri="{FF2B5EF4-FFF2-40B4-BE49-F238E27FC236}">
                <a16:creationId xmlns:a16="http://schemas.microsoft.com/office/drawing/2014/main" id="{47E80444-EE29-424A-ABC6-7143C18DA05E}"/>
              </a:ext>
            </a:extLst>
          </p:cNvPr>
          <p:cNvSpPr>
            <a:spLocks noGrp="1"/>
          </p:cNvSpPr>
          <p:nvPr>
            <p:ph type="pic" sz="quarter" idx="51" hasCustomPrompt="1"/>
          </p:nvPr>
        </p:nvSpPr>
        <p:spPr>
          <a:xfrm>
            <a:off x="5200841" y="6250086"/>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0" name="Picture Placeholder 47">
            <a:extLst>
              <a:ext uri="{FF2B5EF4-FFF2-40B4-BE49-F238E27FC236}">
                <a16:creationId xmlns:a16="http://schemas.microsoft.com/office/drawing/2014/main" id="{CD158A86-F328-4517-9087-AC8E938C9336}"/>
              </a:ext>
            </a:extLst>
          </p:cNvPr>
          <p:cNvSpPr>
            <a:spLocks noGrp="1"/>
          </p:cNvSpPr>
          <p:nvPr>
            <p:ph type="pic" sz="quarter" idx="52" hasCustomPrompt="1"/>
          </p:nvPr>
        </p:nvSpPr>
        <p:spPr>
          <a:xfrm>
            <a:off x="6691258" y="6250084"/>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1" name="Picture Placeholder 47">
            <a:extLst>
              <a:ext uri="{FF2B5EF4-FFF2-40B4-BE49-F238E27FC236}">
                <a16:creationId xmlns:a16="http://schemas.microsoft.com/office/drawing/2014/main" id="{71225C79-9A0B-40F9-A055-4844E6811605}"/>
              </a:ext>
            </a:extLst>
          </p:cNvPr>
          <p:cNvSpPr>
            <a:spLocks noGrp="1"/>
          </p:cNvSpPr>
          <p:nvPr>
            <p:ph type="pic" sz="quarter" idx="53" hasCustomPrompt="1"/>
          </p:nvPr>
        </p:nvSpPr>
        <p:spPr>
          <a:xfrm>
            <a:off x="8181674" y="625008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5" name="Picture Placeholder 47">
            <a:extLst>
              <a:ext uri="{FF2B5EF4-FFF2-40B4-BE49-F238E27FC236}">
                <a16:creationId xmlns:a16="http://schemas.microsoft.com/office/drawing/2014/main" id="{69744D2D-2818-4524-B20F-39BF1C71A76A}"/>
              </a:ext>
            </a:extLst>
          </p:cNvPr>
          <p:cNvSpPr>
            <a:spLocks noGrp="1"/>
          </p:cNvSpPr>
          <p:nvPr>
            <p:ph type="pic" sz="quarter" idx="54" hasCustomPrompt="1"/>
          </p:nvPr>
        </p:nvSpPr>
        <p:spPr>
          <a:xfrm>
            <a:off x="729590" y="6254075"/>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6" name="Picture Placeholder 47">
            <a:extLst>
              <a:ext uri="{FF2B5EF4-FFF2-40B4-BE49-F238E27FC236}">
                <a16:creationId xmlns:a16="http://schemas.microsoft.com/office/drawing/2014/main" id="{370D2F3A-81CD-4D12-866E-B6D3FA4597CF}"/>
              </a:ext>
            </a:extLst>
          </p:cNvPr>
          <p:cNvSpPr>
            <a:spLocks noGrp="1"/>
          </p:cNvSpPr>
          <p:nvPr>
            <p:ph type="pic" sz="quarter" idx="55" hasCustomPrompt="1"/>
          </p:nvPr>
        </p:nvSpPr>
        <p:spPr>
          <a:xfrm>
            <a:off x="2220006" y="6254072"/>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7" name="Picture Placeholder 47">
            <a:extLst>
              <a:ext uri="{FF2B5EF4-FFF2-40B4-BE49-F238E27FC236}">
                <a16:creationId xmlns:a16="http://schemas.microsoft.com/office/drawing/2014/main" id="{9A9B38BC-620E-492C-98F1-EC21E3879D56}"/>
              </a:ext>
            </a:extLst>
          </p:cNvPr>
          <p:cNvSpPr>
            <a:spLocks noGrp="1"/>
          </p:cNvSpPr>
          <p:nvPr>
            <p:ph type="pic" sz="quarter" idx="56" hasCustomPrompt="1"/>
          </p:nvPr>
        </p:nvSpPr>
        <p:spPr>
          <a:xfrm>
            <a:off x="3710423" y="6254073"/>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8" name="Picture Placeholder 47">
            <a:extLst>
              <a:ext uri="{FF2B5EF4-FFF2-40B4-BE49-F238E27FC236}">
                <a16:creationId xmlns:a16="http://schemas.microsoft.com/office/drawing/2014/main" id="{DE82988B-A3D4-48BA-B0CC-E216B7E21325}"/>
              </a:ext>
            </a:extLst>
          </p:cNvPr>
          <p:cNvSpPr>
            <a:spLocks noGrp="1"/>
          </p:cNvSpPr>
          <p:nvPr>
            <p:ph type="pic" sz="quarter" idx="57" hasCustomPrompt="1"/>
          </p:nvPr>
        </p:nvSpPr>
        <p:spPr>
          <a:xfrm>
            <a:off x="9672091" y="6234677"/>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sp>
        <p:nvSpPr>
          <p:cNvPr id="79" name="Picture Placeholder 47">
            <a:extLst>
              <a:ext uri="{FF2B5EF4-FFF2-40B4-BE49-F238E27FC236}">
                <a16:creationId xmlns:a16="http://schemas.microsoft.com/office/drawing/2014/main" id="{F46C17F3-1CDA-4D9C-9BD0-74D29B73CF7F}"/>
              </a:ext>
            </a:extLst>
          </p:cNvPr>
          <p:cNvSpPr>
            <a:spLocks noGrp="1"/>
          </p:cNvSpPr>
          <p:nvPr>
            <p:ph type="pic" sz="quarter" idx="58" hasCustomPrompt="1"/>
          </p:nvPr>
        </p:nvSpPr>
        <p:spPr>
          <a:xfrm>
            <a:off x="11162504" y="6212366"/>
            <a:ext cx="1255950" cy="653098"/>
          </a:xfrm>
        </p:spPr>
        <p:txBody>
          <a:bodyPr anchor="ctr">
            <a:normAutofit/>
          </a:bodyPr>
          <a:lstStyle>
            <a:lvl1pPr marL="0" indent="0" algn="ctr">
              <a:buNone/>
              <a:defRPr sz="1050"/>
            </a:lvl1pPr>
          </a:lstStyle>
          <a:p>
            <a:r>
              <a:rPr lang="en-GB"/>
              <a:t>Place logo in bottom left of this </a:t>
            </a:r>
            <a:r>
              <a:rPr lang="en-GB" err="1"/>
              <a:t>guidebox</a:t>
            </a:r>
            <a:r>
              <a:rPr lang="en-GB"/>
              <a:t> </a:t>
            </a:r>
          </a:p>
        </p:txBody>
      </p:sp>
      <p:cxnSp>
        <p:nvCxnSpPr>
          <p:cNvPr id="7" name="Straight Connector 6">
            <a:extLst>
              <a:ext uri="{FF2B5EF4-FFF2-40B4-BE49-F238E27FC236}">
                <a16:creationId xmlns:a16="http://schemas.microsoft.com/office/drawing/2014/main" id="{52ADF1E9-D65B-4BF3-B105-4B4BAF139F90}"/>
              </a:ext>
            </a:extLst>
          </p:cNvPr>
          <p:cNvCxnSpPr/>
          <p:nvPr userDrawn="1"/>
        </p:nvCxnSpPr>
        <p:spPr>
          <a:xfrm>
            <a:off x="12797755" y="3121200"/>
            <a:ext cx="0" cy="189651"/>
          </a:xfrm>
          <a:prstGeom prst="line">
            <a:avLst/>
          </a:prstGeom>
          <a:ln w="12700">
            <a:solidFill>
              <a:schemeClr val="tx2"/>
            </a:solidFill>
            <a:beve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C5245D9F-522B-4C0C-9CBE-4D66331AF058}"/>
              </a:ext>
            </a:extLst>
          </p:cNvPr>
          <p:cNvCxnSpPr/>
          <p:nvPr userDrawn="1"/>
        </p:nvCxnSpPr>
        <p:spPr>
          <a:xfrm>
            <a:off x="404396" y="3121200"/>
            <a:ext cx="0" cy="189651"/>
          </a:xfrm>
          <a:prstGeom prst="line">
            <a:avLst/>
          </a:prstGeom>
          <a:ln w="12700">
            <a:solidFill>
              <a:schemeClr val="tx2"/>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4914143"/>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Logo Slide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solidFill>
                  <a:schemeClr val="tx1"/>
                </a:solidFill>
              </a:defRPr>
            </a:lvl1pPr>
          </a:lstStyle>
          <a:p>
            <a:r>
              <a:rPr lang="en-US"/>
              <a:t>Click to edit title</a:t>
            </a:r>
          </a:p>
        </p:txBody>
      </p:sp>
      <p:sp>
        <p:nvSpPr>
          <p:cNvPr id="48" name="Picture Placeholder 47">
            <a:extLst>
              <a:ext uri="{FF2B5EF4-FFF2-40B4-BE49-F238E27FC236}">
                <a16:creationId xmlns:a16="http://schemas.microsoft.com/office/drawing/2014/main" id="{16E225B1-4D31-4807-9B71-EF649D30C59C}"/>
              </a:ext>
            </a:extLst>
          </p:cNvPr>
          <p:cNvSpPr>
            <a:spLocks noGrp="1"/>
          </p:cNvSpPr>
          <p:nvPr>
            <p:ph type="pic" sz="quarter" idx="15" hasCustomPrompt="1"/>
          </p:nvPr>
        </p:nvSpPr>
        <p:spPr>
          <a:xfrm>
            <a:off x="6699433" y="1290589"/>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9" name="Picture Placeholder 47">
            <a:extLst>
              <a:ext uri="{FF2B5EF4-FFF2-40B4-BE49-F238E27FC236}">
                <a16:creationId xmlns:a16="http://schemas.microsoft.com/office/drawing/2014/main" id="{1B33BCC4-CFFA-4065-9078-DB75C34A2087}"/>
              </a:ext>
            </a:extLst>
          </p:cNvPr>
          <p:cNvSpPr>
            <a:spLocks noGrp="1"/>
          </p:cNvSpPr>
          <p:nvPr>
            <p:ph type="pic" sz="quarter" idx="16" hasCustomPrompt="1"/>
          </p:nvPr>
        </p:nvSpPr>
        <p:spPr>
          <a:xfrm>
            <a:off x="8731422" y="1290587"/>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0" name="Picture Placeholder 47">
            <a:extLst>
              <a:ext uri="{FF2B5EF4-FFF2-40B4-BE49-F238E27FC236}">
                <a16:creationId xmlns:a16="http://schemas.microsoft.com/office/drawing/2014/main" id="{269A8A9A-BC33-49E9-832F-EB5E9A2EECF4}"/>
              </a:ext>
            </a:extLst>
          </p:cNvPr>
          <p:cNvSpPr>
            <a:spLocks noGrp="1"/>
          </p:cNvSpPr>
          <p:nvPr>
            <p:ph type="pic" sz="quarter" idx="17" hasCustomPrompt="1"/>
          </p:nvPr>
        </p:nvSpPr>
        <p:spPr>
          <a:xfrm>
            <a:off x="10768080" y="1290587"/>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1" name="Picture Placeholder 47">
            <a:extLst>
              <a:ext uri="{FF2B5EF4-FFF2-40B4-BE49-F238E27FC236}">
                <a16:creationId xmlns:a16="http://schemas.microsoft.com/office/drawing/2014/main" id="{4B353561-2A1C-4008-920E-B852A4100AFD}"/>
              </a:ext>
            </a:extLst>
          </p:cNvPr>
          <p:cNvSpPr>
            <a:spLocks noGrp="1"/>
          </p:cNvSpPr>
          <p:nvPr>
            <p:ph type="pic" sz="quarter" idx="18" hasCustomPrompt="1"/>
          </p:nvPr>
        </p:nvSpPr>
        <p:spPr>
          <a:xfrm>
            <a:off x="6699433" y="2392636"/>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2" name="Picture Placeholder 47">
            <a:extLst>
              <a:ext uri="{FF2B5EF4-FFF2-40B4-BE49-F238E27FC236}">
                <a16:creationId xmlns:a16="http://schemas.microsoft.com/office/drawing/2014/main" id="{75944525-665B-45D2-A0E1-516BB416A823}"/>
              </a:ext>
            </a:extLst>
          </p:cNvPr>
          <p:cNvSpPr>
            <a:spLocks noGrp="1"/>
          </p:cNvSpPr>
          <p:nvPr>
            <p:ph type="pic" sz="quarter" idx="19" hasCustomPrompt="1"/>
          </p:nvPr>
        </p:nvSpPr>
        <p:spPr>
          <a:xfrm>
            <a:off x="8731422" y="2384404"/>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3" name="Picture Placeholder 47">
            <a:extLst>
              <a:ext uri="{FF2B5EF4-FFF2-40B4-BE49-F238E27FC236}">
                <a16:creationId xmlns:a16="http://schemas.microsoft.com/office/drawing/2014/main" id="{7045CF4A-75DC-4138-A5BA-2EEE3BD8800B}"/>
              </a:ext>
            </a:extLst>
          </p:cNvPr>
          <p:cNvSpPr>
            <a:spLocks noGrp="1"/>
          </p:cNvSpPr>
          <p:nvPr>
            <p:ph type="pic" sz="quarter" idx="20" hasCustomPrompt="1"/>
          </p:nvPr>
        </p:nvSpPr>
        <p:spPr>
          <a:xfrm>
            <a:off x="10768080" y="2384404"/>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6699433" y="3494683"/>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8731422" y="3478216"/>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10768080" y="3478217"/>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6699433" y="4596730"/>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8731422" y="4604959"/>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10768080" y="4604961"/>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6699433" y="5698777"/>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8731422" y="5698773"/>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10768080" y="5698774"/>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36" name="Picture Placeholder 47">
            <a:extLst>
              <a:ext uri="{FF2B5EF4-FFF2-40B4-BE49-F238E27FC236}">
                <a16:creationId xmlns:a16="http://schemas.microsoft.com/office/drawing/2014/main" id="{582D40E1-764D-4EE7-8B9E-3FD0637FA2BE}"/>
              </a:ext>
            </a:extLst>
          </p:cNvPr>
          <p:cNvSpPr>
            <a:spLocks noGrp="1"/>
          </p:cNvSpPr>
          <p:nvPr>
            <p:ph type="pic" sz="quarter" idx="30" hasCustomPrompt="1"/>
          </p:nvPr>
        </p:nvSpPr>
        <p:spPr>
          <a:xfrm>
            <a:off x="671390" y="1294578"/>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37" name="Picture Placeholder 47">
            <a:extLst>
              <a:ext uri="{FF2B5EF4-FFF2-40B4-BE49-F238E27FC236}">
                <a16:creationId xmlns:a16="http://schemas.microsoft.com/office/drawing/2014/main" id="{B0912A95-6E32-4D63-9BC1-CAF27808610B}"/>
              </a:ext>
            </a:extLst>
          </p:cNvPr>
          <p:cNvSpPr>
            <a:spLocks noGrp="1"/>
          </p:cNvSpPr>
          <p:nvPr>
            <p:ph type="pic" sz="quarter" idx="31" hasCustomPrompt="1"/>
          </p:nvPr>
        </p:nvSpPr>
        <p:spPr>
          <a:xfrm>
            <a:off x="2703379" y="1294575"/>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38" name="Picture Placeholder 47">
            <a:extLst>
              <a:ext uri="{FF2B5EF4-FFF2-40B4-BE49-F238E27FC236}">
                <a16:creationId xmlns:a16="http://schemas.microsoft.com/office/drawing/2014/main" id="{D9585B72-1886-45ED-A710-8CBD071ABC73}"/>
              </a:ext>
            </a:extLst>
          </p:cNvPr>
          <p:cNvSpPr>
            <a:spLocks noGrp="1"/>
          </p:cNvSpPr>
          <p:nvPr>
            <p:ph type="pic" sz="quarter" idx="32" hasCustomPrompt="1"/>
          </p:nvPr>
        </p:nvSpPr>
        <p:spPr>
          <a:xfrm>
            <a:off x="4688952" y="1294576"/>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39" name="Picture Placeholder 47">
            <a:extLst>
              <a:ext uri="{FF2B5EF4-FFF2-40B4-BE49-F238E27FC236}">
                <a16:creationId xmlns:a16="http://schemas.microsoft.com/office/drawing/2014/main" id="{4DB71E4B-64F5-49F2-B0C1-49115E134DDE}"/>
              </a:ext>
            </a:extLst>
          </p:cNvPr>
          <p:cNvSpPr>
            <a:spLocks noGrp="1"/>
          </p:cNvSpPr>
          <p:nvPr>
            <p:ph type="pic" sz="quarter" idx="33" hasCustomPrompt="1"/>
          </p:nvPr>
        </p:nvSpPr>
        <p:spPr>
          <a:xfrm>
            <a:off x="671390" y="2396625"/>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0" name="Picture Placeholder 47">
            <a:extLst>
              <a:ext uri="{FF2B5EF4-FFF2-40B4-BE49-F238E27FC236}">
                <a16:creationId xmlns:a16="http://schemas.microsoft.com/office/drawing/2014/main" id="{3F5B4788-BC29-4105-A900-81C8515119F8}"/>
              </a:ext>
            </a:extLst>
          </p:cNvPr>
          <p:cNvSpPr>
            <a:spLocks noGrp="1"/>
          </p:cNvSpPr>
          <p:nvPr>
            <p:ph type="pic" sz="quarter" idx="34" hasCustomPrompt="1"/>
          </p:nvPr>
        </p:nvSpPr>
        <p:spPr>
          <a:xfrm>
            <a:off x="2703379" y="2388391"/>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1" name="Picture Placeholder 47">
            <a:extLst>
              <a:ext uri="{FF2B5EF4-FFF2-40B4-BE49-F238E27FC236}">
                <a16:creationId xmlns:a16="http://schemas.microsoft.com/office/drawing/2014/main" id="{005CCCC5-E734-4582-82D4-97A4A47DF24A}"/>
              </a:ext>
            </a:extLst>
          </p:cNvPr>
          <p:cNvSpPr>
            <a:spLocks noGrp="1"/>
          </p:cNvSpPr>
          <p:nvPr>
            <p:ph type="pic" sz="quarter" idx="35" hasCustomPrompt="1"/>
          </p:nvPr>
        </p:nvSpPr>
        <p:spPr>
          <a:xfrm>
            <a:off x="4688952" y="2388392"/>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2" name="Picture Placeholder 47">
            <a:extLst>
              <a:ext uri="{FF2B5EF4-FFF2-40B4-BE49-F238E27FC236}">
                <a16:creationId xmlns:a16="http://schemas.microsoft.com/office/drawing/2014/main" id="{0228AF0A-49CA-4A2D-BCF9-599CE1201531}"/>
              </a:ext>
            </a:extLst>
          </p:cNvPr>
          <p:cNvSpPr>
            <a:spLocks noGrp="1"/>
          </p:cNvSpPr>
          <p:nvPr>
            <p:ph type="pic" sz="quarter" idx="36" hasCustomPrompt="1"/>
          </p:nvPr>
        </p:nvSpPr>
        <p:spPr>
          <a:xfrm>
            <a:off x="671390" y="3498672"/>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3" name="Picture Placeholder 47">
            <a:extLst>
              <a:ext uri="{FF2B5EF4-FFF2-40B4-BE49-F238E27FC236}">
                <a16:creationId xmlns:a16="http://schemas.microsoft.com/office/drawing/2014/main" id="{ADBDB918-ED2A-4C48-81A8-14ABBF058471}"/>
              </a:ext>
            </a:extLst>
          </p:cNvPr>
          <p:cNvSpPr>
            <a:spLocks noGrp="1"/>
          </p:cNvSpPr>
          <p:nvPr>
            <p:ph type="pic" sz="quarter" idx="37" hasCustomPrompt="1"/>
          </p:nvPr>
        </p:nvSpPr>
        <p:spPr>
          <a:xfrm>
            <a:off x="2703379" y="3482206"/>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4" name="Picture Placeholder 47">
            <a:extLst>
              <a:ext uri="{FF2B5EF4-FFF2-40B4-BE49-F238E27FC236}">
                <a16:creationId xmlns:a16="http://schemas.microsoft.com/office/drawing/2014/main" id="{994E03D5-585B-43CC-974C-8ECD87072C3D}"/>
              </a:ext>
            </a:extLst>
          </p:cNvPr>
          <p:cNvSpPr>
            <a:spLocks noGrp="1"/>
          </p:cNvSpPr>
          <p:nvPr>
            <p:ph type="pic" sz="quarter" idx="38" hasCustomPrompt="1"/>
          </p:nvPr>
        </p:nvSpPr>
        <p:spPr>
          <a:xfrm>
            <a:off x="4688952" y="3482206"/>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5" name="Picture Placeholder 47">
            <a:extLst>
              <a:ext uri="{FF2B5EF4-FFF2-40B4-BE49-F238E27FC236}">
                <a16:creationId xmlns:a16="http://schemas.microsoft.com/office/drawing/2014/main" id="{2AC7FAF1-C347-409A-9FDB-8B57C60FCD8C}"/>
              </a:ext>
            </a:extLst>
          </p:cNvPr>
          <p:cNvSpPr>
            <a:spLocks noGrp="1"/>
          </p:cNvSpPr>
          <p:nvPr>
            <p:ph type="pic" sz="quarter" idx="39" hasCustomPrompt="1"/>
          </p:nvPr>
        </p:nvSpPr>
        <p:spPr>
          <a:xfrm>
            <a:off x="671390" y="4600719"/>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6" name="Picture Placeholder 47">
            <a:extLst>
              <a:ext uri="{FF2B5EF4-FFF2-40B4-BE49-F238E27FC236}">
                <a16:creationId xmlns:a16="http://schemas.microsoft.com/office/drawing/2014/main" id="{F8EE86DA-21A0-499C-A309-EF718518002E}"/>
              </a:ext>
            </a:extLst>
          </p:cNvPr>
          <p:cNvSpPr>
            <a:spLocks noGrp="1"/>
          </p:cNvSpPr>
          <p:nvPr>
            <p:ph type="pic" sz="quarter" idx="40" hasCustomPrompt="1"/>
          </p:nvPr>
        </p:nvSpPr>
        <p:spPr>
          <a:xfrm>
            <a:off x="2703379" y="4608948"/>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7" name="Picture Placeholder 47">
            <a:extLst>
              <a:ext uri="{FF2B5EF4-FFF2-40B4-BE49-F238E27FC236}">
                <a16:creationId xmlns:a16="http://schemas.microsoft.com/office/drawing/2014/main" id="{EFBD0E15-6DCB-42C6-A840-89628F173383}"/>
              </a:ext>
            </a:extLst>
          </p:cNvPr>
          <p:cNvSpPr>
            <a:spLocks noGrp="1"/>
          </p:cNvSpPr>
          <p:nvPr>
            <p:ph type="pic" sz="quarter" idx="41" hasCustomPrompt="1"/>
          </p:nvPr>
        </p:nvSpPr>
        <p:spPr>
          <a:xfrm>
            <a:off x="4688952" y="4608949"/>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2" name="Picture Placeholder 47">
            <a:extLst>
              <a:ext uri="{FF2B5EF4-FFF2-40B4-BE49-F238E27FC236}">
                <a16:creationId xmlns:a16="http://schemas.microsoft.com/office/drawing/2014/main" id="{C0BC2674-718C-4C72-9705-F5BFDEC027FA}"/>
              </a:ext>
            </a:extLst>
          </p:cNvPr>
          <p:cNvSpPr>
            <a:spLocks noGrp="1"/>
          </p:cNvSpPr>
          <p:nvPr>
            <p:ph type="pic" sz="quarter" idx="42" hasCustomPrompt="1"/>
          </p:nvPr>
        </p:nvSpPr>
        <p:spPr>
          <a:xfrm>
            <a:off x="671390" y="5702764"/>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3" name="Picture Placeholder 47">
            <a:extLst>
              <a:ext uri="{FF2B5EF4-FFF2-40B4-BE49-F238E27FC236}">
                <a16:creationId xmlns:a16="http://schemas.microsoft.com/office/drawing/2014/main" id="{1D499760-AE8A-4A0B-BB86-0B0CCAD95349}"/>
              </a:ext>
            </a:extLst>
          </p:cNvPr>
          <p:cNvSpPr>
            <a:spLocks noGrp="1"/>
          </p:cNvSpPr>
          <p:nvPr>
            <p:ph type="pic" sz="quarter" idx="43" hasCustomPrompt="1"/>
          </p:nvPr>
        </p:nvSpPr>
        <p:spPr>
          <a:xfrm>
            <a:off x="2703379" y="5702761"/>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4" name="Picture Placeholder 47">
            <a:extLst>
              <a:ext uri="{FF2B5EF4-FFF2-40B4-BE49-F238E27FC236}">
                <a16:creationId xmlns:a16="http://schemas.microsoft.com/office/drawing/2014/main" id="{A26B24AE-B6C0-4DB3-B18A-18A0DDAA3407}"/>
              </a:ext>
            </a:extLst>
          </p:cNvPr>
          <p:cNvSpPr>
            <a:spLocks noGrp="1"/>
          </p:cNvSpPr>
          <p:nvPr>
            <p:ph type="pic" sz="quarter" idx="44" hasCustomPrompt="1"/>
          </p:nvPr>
        </p:nvSpPr>
        <p:spPr>
          <a:xfrm>
            <a:off x="4688952" y="5702763"/>
            <a:ext cx="1801947" cy="937019"/>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105" name="Slide Number Placeholder 5">
            <a:extLst>
              <a:ext uri="{FF2B5EF4-FFF2-40B4-BE49-F238E27FC236}">
                <a16:creationId xmlns:a16="http://schemas.microsoft.com/office/drawing/2014/main" id="{32EDCCB0-8D03-4650-AA70-E17908B1B70F}"/>
              </a:ext>
            </a:extLst>
          </p:cNvPr>
          <p:cNvSpPr txBox="1">
            <a:spLocks/>
          </p:cNvSpPr>
          <p:nvPr userDrawn="1"/>
        </p:nvSpPr>
        <p:spPr>
          <a:xfrm flipH="1">
            <a:off x="474934" y="7006702"/>
            <a:ext cx="506860" cy="402483"/>
          </a:xfrm>
          <a:prstGeom prst="rect">
            <a:avLst/>
          </a:prstGeom>
        </p:spPr>
        <p:txBody>
          <a:bodyPr vert="horz" lIns="91440" tIns="45720" rIns="91440" bIns="45720" rtlCol="0" anchor="ctr"/>
          <a:lstStyle>
            <a:defPPr>
              <a:defRPr lang="en-US"/>
            </a:defPPr>
            <a:lvl1pPr marL="0" algn="r" defTabSz="457200" rtl="0" eaLnBrk="1" latinLnBrk="0" hangingPunct="1">
              <a:defRPr sz="1322"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322" smtClean="0"/>
              <a:pPr/>
              <a:t>‹#›</a:t>
            </a:fld>
            <a:endParaRPr lang="en-GB" sz="1322"/>
          </a:p>
        </p:txBody>
      </p:sp>
    </p:spTree>
    <p:extLst>
      <p:ext uri="{BB962C8B-B14F-4D97-AF65-F5344CB8AC3E}">
        <p14:creationId xmlns:p14="http://schemas.microsoft.com/office/powerpoint/2010/main" val="1910030570"/>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Log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solidFill>
                  <a:schemeClr val="tx1"/>
                </a:solidFill>
              </a:defRPr>
            </a:lvl1pPr>
          </a:lstStyle>
          <a:p>
            <a:r>
              <a:rPr lang="en-US"/>
              <a:t>Click to edit title</a:t>
            </a:r>
          </a:p>
        </p:txBody>
      </p:sp>
      <p:sp>
        <p:nvSpPr>
          <p:cNvPr id="54" name="Picture Placeholder 47">
            <a:extLst>
              <a:ext uri="{FF2B5EF4-FFF2-40B4-BE49-F238E27FC236}">
                <a16:creationId xmlns:a16="http://schemas.microsoft.com/office/drawing/2014/main" id="{8ECA66C8-5797-4EDA-8171-57ABE855F4DF}"/>
              </a:ext>
            </a:extLst>
          </p:cNvPr>
          <p:cNvSpPr>
            <a:spLocks noGrp="1"/>
          </p:cNvSpPr>
          <p:nvPr>
            <p:ph type="pic" sz="quarter" idx="21" hasCustomPrompt="1"/>
          </p:nvPr>
        </p:nvSpPr>
        <p:spPr>
          <a:xfrm>
            <a:off x="5217875" y="1816481"/>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5" name="Picture Placeholder 47">
            <a:extLst>
              <a:ext uri="{FF2B5EF4-FFF2-40B4-BE49-F238E27FC236}">
                <a16:creationId xmlns:a16="http://schemas.microsoft.com/office/drawing/2014/main" id="{9AB7FC22-4D79-4E08-8F9C-251BE52E2154}"/>
              </a:ext>
            </a:extLst>
          </p:cNvPr>
          <p:cNvSpPr>
            <a:spLocks noGrp="1"/>
          </p:cNvSpPr>
          <p:nvPr>
            <p:ph type="pic" sz="quarter" idx="22" hasCustomPrompt="1"/>
          </p:nvPr>
        </p:nvSpPr>
        <p:spPr>
          <a:xfrm>
            <a:off x="6708292" y="180001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6" name="Picture Placeholder 47">
            <a:extLst>
              <a:ext uri="{FF2B5EF4-FFF2-40B4-BE49-F238E27FC236}">
                <a16:creationId xmlns:a16="http://schemas.microsoft.com/office/drawing/2014/main" id="{B12BCC5E-4012-4ABE-B8BC-FCC574F8F90B}"/>
              </a:ext>
            </a:extLst>
          </p:cNvPr>
          <p:cNvSpPr>
            <a:spLocks noGrp="1"/>
          </p:cNvSpPr>
          <p:nvPr>
            <p:ph type="pic" sz="quarter" idx="23" hasCustomPrompt="1"/>
          </p:nvPr>
        </p:nvSpPr>
        <p:spPr>
          <a:xfrm>
            <a:off x="8198710" y="1800016"/>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7" name="Picture Placeholder 47">
            <a:extLst>
              <a:ext uri="{FF2B5EF4-FFF2-40B4-BE49-F238E27FC236}">
                <a16:creationId xmlns:a16="http://schemas.microsoft.com/office/drawing/2014/main" id="{243DA813-B94F-46C7-84FA-EF009EC67F37}"/>
              </a:ext>
            </a:extLst>
          </p:cNvPr>
          <p:cNvSpPr>
            <a:spLocks noGrp="1"/>
          </p:cNvSpPr>
          <p:nvPr>
            <p:ph type="pic" sz="quarter" idx="24" hasCustomPrompt="1"/>
          </p:nvPr>
        </p:nvSpPr>
        <p:spPr>
          <a:xfrm>
            <a:off x="5217875" y="259348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8" name="Picture Placeholder 47">
            <a:extLst>
              <a:ext uri="{FF2B5EF4-FFF2-40B4-BE49-F238E27FC236}">
                <a16:creationId xmlns:a16="http://schemas.microsoft.com/office/drawing/2014/main" id="{EF77DED2-1DB9-488B-9274-A80A71849761}"/>
              </a:ext>
            </a:extLst>
          </p:cNvPr>
          <p:cNvSpPr>
            <a:spLocks noGrp="1"/>
          </p:cNvSpPr>
          <p:nvPr>
            <p:ph type="pic" sz="quarter" idx="25" hasCustomPrompt="1"/>
          </p:nvPr>
        </p:nvSpPr>
        <p:spPr>
          <a:xfrm>
            <a:off x="6708292" y="260171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59" name="Picture Placeholder 47">
            <a:extLst>
              <a:ext uri="{FF2B5EF4-FFF2-40B4-BE49-F238E27FC236}">
                <a16:creationId xmlns:a16="http://schemas.microsoft.com/office/drawing/2014/main" id="{2D87EEBF-87FD-4E24-9128-4BD215AB4802}"/>
              </a:ext>
            </a:extLst>
          </p:cNvPr>
          <p:cNvSpPr>
            <a:spLocks noGrp="1"/>
          </p:cNvSpPr>
          <p:nvPr>
            <p:ph type="pic" sz="quarter" idx="26" hasCustomPrompt="1"/>
          </p:nvPr>
        </p:nvSpPr>
        <p:spPr>
          <a:xfrm>
            <a:off x="8198710" y="260171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0" name="Picture Placeholder 47">
            <a:extLst>
              <a:ext uri="{FF2B5EF4-FFF2-40B4-BE49-F238E27FC236}">
                <a16:creationId xmlns:a16="http://schemas.microsoft.com/office/drawing/2014/main" id="{B089D1EE-2403-4F72-BE51-86787CCDD65F}"/>
              </a:ext>
            </a:extLst>
          </p:cNvPr>
          <p:cNvSpPr>
            <a:spLocks noGrp="1"/>
          </p:cNvSpPr>
          <p:nvPr>
            <p:ph type="pic" sz="quarter" idx="27" hasCustomPrompt="1"/>
          </p:nvPr>
        </p:nvSpPr>
        <p:spPr>
          <a:xfrm>
            <a:off x="5217875" y="3424748"/>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1" name="Picture Placeholder 47">
            <a:extLst>
              <a:ext uri="{FF2B5EF4-FFF2-40B4-BE49-F238E27FC236}">
                <a16:creationId xmlns:a16="http://schemas.microsoft.com/office/drawing/2014/main" id="{E7E097B3-60C6-4A80-8016-DAC35D51E403}"/>
              </a:ext>
            </a:extLst>
          </p:cNvPr>
          <p:cNvSpPr>
            <a:spLocks noGrp="1"/>
          </p:cNvSpPr>
          <p:nvPr>
            <p:ph type="pic" sz="quarter" idx="28" hasCustomPrompt="1"/>
          </p:nvPr>
        </p:nvSpPr>
        <p:spPr>
          <a:xfrm>
            <a:off x="6708292" y="342474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2" name="Picture Placeholder 47">
            <a:extLst>
              <a:ext uri="{FF2B5EF4-FFF2-40B4-BE49-F238E27FC236}">
                <a16:creationId xmlns:a16="http://schemas.microsoft.com/office/drawing/2014/main" id="{0C6050CD-E4AF-4307-895D-06C17ACD548F}"/>
              </a:ext>
            </a:extLst>
          </p:cNvPr>
          <p:cNvSpPr>
            <a:spLocks noGrp="1"/>
          </p:cNvSpPr>
          <p:nvPr>
            <p:ph type="pic" sz="quarter" idx="29" hasCustomPrompt="1"/>
          </p:nvPr>
        </p:nvSpPr>
        <p:spPr>
          <a:xfrm>
            <a:off x="8198710" y="3424746"/>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2" name="Picture Placeholder 47">
            <a:extLst>
              <a:ext uri="{FF2B5EF4-FFF2-40B4-BE49-F238E27FC236}">
                <a16:creationId xmlns:a16="http://schemas.microsoft.com/office/drawing/2014/main" id="{0228AF0A-49CA-4A2D-BCF9-599CE1201531}"/>
              </a:ext>
            </a:extLst>
          </p:cNvPr>
          <p:cNvSpPr>
            <a:spLocks noGrp="1"/>
          </p:cNvSpPr>
          <p:nvPr>
            <p:ph type="pic" sz="quarter" idx="36" hasCustomPrompt="1"/>
          </p:nvPr>
        </p:nvSpPr>
        <p:spPr>
          <a:xfrm>
            <a:off x="746625" y="1820470"/>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3" name="Picture Placeholder 47">
            <a:extLst>
              <a:ext uri="{FF2B5EF4-FFF2-40B4-BE49-F238E27FC236}">
                <a16:creationId xmlns:a16="http://schemas.microsoft.com/office/drawing/2014/main" id="{ADBDB918-ED2A-4C48-81A8-14ABBF058471}"/>
              </a:ext>
            </a:extLst>
          </p:cNvPr>
          <p:cNvSpPr>
            <a:spLocks noGrp="1"/>
          </p:cNvSpPr>
          <p:nvPr>
            <p:ph type="pic" sz="quarter" idx="37" hasCustomPrompt="1"/>
          </p:nvPr>
        </p:nvSpPr>
        <p:spPr>
          <a:xfrm>
            <a:off x="2237042" y="1804004"/>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4" name="Picture Placeholder 47">
            <a:extLst>
              <a:ext uri="{FF2B5EF4-FFF2-40B4-BE49-F238E27FC236}">
                <a16:creationId xmlns:a16="http://schemas.microsoft.com/office/drawing/2014/main" id="{994E03D5-585B-43CC-974C-8ECD87072C3D}"/>
              </a:ext>
            </a:extLst>
          </p:cNvPr>
          <p:cNvSpPr>
            <a:spLocks noGrp="1"/>
          </p:cNvSpPr>
          <p:nvPr>
            <p:ph type="pic" sz="quarter" idx="38" hasCustomPrompt="1"/>
          </p:nvPr>
        </p:nvSpPr>
        <p:spPr>
          <a:xfrm>
            <a:off x="3727459" y="180400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5" name="Picture Placeholder 47">
            <a:extLst>
              <a:ext uri="{FF2B5EF4-FFF2-40B4-BE49-F238E27FC236}">
                <a16:creationId xmlns:a16="http://schemas.microsoft.com/office/drawing/2014/main" id="{2AC7FAF1-C347-409A-9FDB-8B57C60FCD8C}"/>
              </a:ext>
            </a:extLst>
          </p:cNvPr>
          <p:cNvSpPr>
            <a:spLocks noGrp="1"/>
          </p:cNvSpPr>
          <p:nvPr>
            <p:ph type="pic" sz="quarter" idx="39" hasCustomPrompt="1"/>
          </p:nvPr>
        </p:nvSpPr>
        <p:spPr>
          <a:xfrm>
            <a:off x="746625" y="2597473"/>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6" name="Picture Placeholder 47">
            <a:extLst>
              <a:ext uri="{FF2B5EF4-FFF2-40B4-BE49-F238E27FC236}">
                <a16:creationId xmlns:a16="http://schemas.microsoft.com/office/drawing/2014/main" id="{F8EE86DA-21A0-499C-A309-EF718518002E}"/>
              </a:ext>
            </a:extLst>
          </p:cNvPr>
          <p:cNvSpPr>
            <a:spLocks noGrp="1"/>
          </p:cNvSpPr>
          <p:nvPr>
            <p:ph type="pic" sz="quarter" idx="40" hasCustomPrompt="1"/>
          </p:nvPr>
        </p:nvSpPr>
        <p:spPr>
          <a:xfrm>
            <a:off x="2237042" y="2605703"/>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47" name="Picture Placeholder 47">
            <a:extLst>
              <a:ext uri="{FF2B5EF4-FFF2-40B4-BE49-F238E27FC236}">
                <a16:creationId xmlns:a16="http://schemas.microsoft.com/office/drawing/2014/main" id="{EFBD0E15-6DCB-42C6-A840-89628F173383}"/>
              </a:ext>
            </a:extLst>
          </p:cNvPr>
          <p:cNvSpPr>
            <a:spLocks noGrp="1"/>
          </p:cNvSpPr>
          <p:nvPr>
            <p:ph type="pic" sz="quarter" idx="41" hasCustomPrompt="1"/>
          </p:nvPr>
        </p:nvSpPr>
        <p:spPr>
          <a:xfrm>
            <a:off x="3727459" y="2605704"/>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2" name="Picture Placeholder 47">
            <a:extLst>
              <a:ext uri="{FF2B5EF4-FFF2-40B4-BE49-F238E27FC236}">
                <a16:creationId xmlns:a16="http://schemas.microsoft.com/office/drawing/2014/main" id="{C0BC2674-718C-4C72-9705-F5BFDEC027FA}"/>
              </a:ext>
            </a:extLst>
          </p:cNvPr>
          <p:cNvSpPr>
            <a:spLocks noGrp="1"/>
          </p:cNvSpPr>
          <p:nvPr>
            <p:ph type="pic" sz="quarter" idx="42" hasCustomPrompt="1"/>
          </p:nvPr>
        </p:nvSpPr>
        <p:spPr>
          <a:xfrm>
            <a:off x="746625" y="3428738"/>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3" name="Picture Placeholder 47">
            <a:extLst>
              <a:ext uri="{FF2B5EF4-FFF2-40B4-BE49-F238E27FC236}">
                <a16:creationId xmlns:a16="http://schemas.microsoft.com/office/drawing/2014/main" id="{1D499760-AE8A-4A0B-BB86-0B0CCAD95349}"/>
              </a:ext>
            </a:extLst>
          </p:cNvPr>
          <p:cNvSpPr>
            <a:spLocks noGrp="1"/>
          </p:cNvSpPr>
          <p:nvPr>
            <p:ph type="pic" sz="quarter" idx="43" hasCustomPrompt="1"/>
          </p:nvPr>
        </p:nvSpPr>
        <p:spPr>
          <a:xfrm>
            <a:off x="2237042" y="3428734"/>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4" name="Picture Placeholder 47">
            <a:extLst>
              <a:ext uri="{FF2B5EF4-FFF2-40B4-BE49-F238E27FC236}">
                <a16:creationId xmlns:a16="http://schemas.microsoft.com/office/drawing/2014/main" id="{A26B24AE-B6C0-4DB3-B18A-18A0DDAA3407}"/>
              </a:ext>
            </a:extLst>
          </p:cNvPr>
          <p:cNvSpPr>
            <a:spLocks noGrp="1"/>
          </p:cNvSpPr>
          <p:nvPr>
            <p:ph type="pic" sz="quarter" idx="44" hasCustomPrompt="1"/>
          </p:nvPr>
        </p:nvSpPr>
        <p:spPr>
          <a:xfrm>
            <a:off x="3727459" y="3428736"/>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pic>
        <p:nvPicPr>
          <p:cNvPr id="34" name="Picture 33" descr="A picture containing text, clipart&#10;&#10;Description automatically generated">
            <a:extLst>
              <a:ext uri="{FF2B5EF4-FFF2-40B4-BE49-F238E27FC236}">
                <a16:creationId xmlns:a16="http://schemas.microsoft.com/office/drawing/2014/main" id="{CE83B92A-0EE0-48EB-A6F8-598E83C374A2}"/>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664544" y="5787760"/>
            <a:ext cx="2087495" cy="614233"/>
          </a:xfrm>
          <a:prstGeom prst="rect">
            <a:avLst/>
          </a:prstGeom>
        </p:spPr>
      </p:pic>
      <p:sp>
        <p:nvSpPr>
          <p:cNvPr id="63" name="Picture Placeholder 47">
            <a:extLst>
              <a:ext uri="{FF2B5EF4-FFF2-40B4-BE49-F238E27FC236}">
                <a16:creationId xmlns:a16="http://schemas.microsoft.com/office/drawing/2014/main" id="{088491D8-0C6E-4BB3-82DA-34889B7CB9FF}"/>
              </a:ext>
            </a:extLst>
          </p:cNvPr>
          <p:cNvSpPr>
            <a:spLocks noGrp="1"/>
          </p:cNvSpPr>
          <p:nvPr>
            <p:ph type="pic" sz="quarter" idx="45" hasCustomPrompt="1"/>
          </p:nvPr>
        </p:nvSpPr>
        <p:spPr>
          <a:xfrm>
            <a:off x="9689126" y="1784608"/>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4" name="Picture Placeholder 47">
            <a:extLst>
              <a:ext uri="{FF2B5EF4-FFF2-40B4-BE49-F238E27FC236}">
                <a16:creationId xmlns:a16="http://schemas.microsoft.com/office/drawing/2014/main" id="{EADDC552-0FBB-4E1D-B825-F37A43DAE27E}"/>
              </a:ext>
            </a:extLst>
          </p:cNvPr>
          <p:cNvSpPr>
            <a:spLocks noGrp="1"/>
          </p:cNvSpPr>
          <p:nvPr>
            <p:ph type="pic" sz="quarter" idx="46" hasCustomPrompt="1"/>
          </p:nvPr>
        </p:nvSpPr>
        <p:spPr>
          <a:xfrm>
            <a:off x="11179540" y="1784609"/>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5" name="Picture Placeholder 47">
            <a:extLst>
              <a:ext uri="{FF2B5EF4-FFF2-40B4-BE49-F238E27FC236}">
                <a16:creationId xmlns:a16="http://schemas.microsoft.com/office/drawing/2014/main" id="{EDD795CA-7477-4BBE-BCE7-B7D7F354DF89}"/>
              </a:ext>
            </a:extLst>
          </p:cNvPr>
          <p:cNvSpPr>
            <a:spLocks noGrp="1"/>
          </p:cNvSpPr>
          <p:nvPr>
            <p:ph type="pic" sz="quarter" idx="47" hasCustomPrompt="1"/>
          </p:nvPr>
        </p:nvSpPr>
        <p:spPr>
          <a:xfrm>
            <a:off x="9689126" y="2586308"/>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6" name="Picture Placeholder 47">
            <a:extLst>
              <a:ext uri="{FF2B5EF4-FFF2-40B4-BE49-F238E27FC236}">
                <a16:creationId xmlns:a16="http://schemas.microsoft.com/office/drawing/2014/main" id="{6EEC5098-E01B-480A-B7EC-1F725E74BA2A}"/>
              </a:ext>
            </a:extLst>
          </p:cNvPr>
          <p:cNvSpPr>
            <a:spLocks noGrp="1"/>
          </p:cNvSpPr>
          <p:nvPr>
            <p:ph type="pic" sz="quarter" idx="48" hasCustomPrompt="1"/>
          </p:nvPr>
        </p:nvSpPr>
        <p:spPr>
          <a:xfrm>
            <a:off x="11179540" y="2586309"/>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7" name="Picture Placeholder 47">
            <a:extLst>
              <a:ext uri="{FF2B5EF4-FFF2-40B4-BE49-F238E27FC236}">
                <a16:creationId xmlns:a16="http://schemas.microsoft.com/office/drawing/2014/main" id="{141BC080-FF19-4274-8590-0B5CFEC6E071}"/>
              </a:ext>
            </a:extLst>
          </p:cNvPr>
          <p:cNvSpPr>
            <a:spLocks noGrp="1"/>
          </p:cNvSpPr>
          <p:nvPr>
            <p:ph type="pic" sz="quarter" idx="49" hasCustomPrompt="1"/>
          </p:nvPr>
        </p:nvSpPr>
        <p:spPr>
          <a:xfrm>
            <a:off x="9689126" y="3409337"/>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8" name="Picture Placeholder 47">
            <a:extLst>
              <a:ext uri="{FF2B5EF4-FFF2-40B4-BE49-F238E27FC236}">
                <a16:creationId xmlns:a16="http://schemas.microsoft.com/office/drawing/2014/main" id="{BF3AF632-3668-4723-A95F-C2447DAD8076}"/>
              </a:ext>
            </a:extLst>
          </p:cNvPr>
          <p:cNvSpPr>
            <a:spLocks noGrp="1"/>
          </p:cNvSpPr>
          <p:nvPr>
            <p:ph type="pic" sz="quarter" idx="50" hasCustomPrompt="1"/>
          </p:nvPr>
        </p:nvSpPr>
        <p:spPr>
          <a:xfrm>
            <a:off x="11179540" y="3387027"/>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69" name="Picture Placeholder 47">
            <a:extLst>
              <a:ext uri="{FF2B5EF4-FFF2-40B4-BE49-F238E27FC236}">
                <a16:creationId xmlns:a16="http://schemas.microsoft.com/office/drawing/2014/main" id="{47E80444-EE29-424A-ABC6-7143C18DA05E}"/>
              </a:ext>
            </a:extLst>
          </p:cNvPr>
          <p:cNvSpPr>
            <a:spLocks noGrp="1"/>
          </p:cNvSpPr>
          <p:nvPr>
            <p:ph type="pic" sz="quarter" idx="51" hasCustomPrompt="1"/>
          </p:nvPr>
        </p:nvSpPr>
        <p:spPr>
          <a:xfrm>
            <a:off x="5217875" y="4258819"/>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0" name="Picture Placeholder 47">
            <a:extLst>
              <a:ext uri="{FF2B5EF4-FFF2-40B4-BE49-F238E27FC236}">
                <a16:creationId xmlns:a16="http://schemas.microsoft.com/office/drawing/2014/main" id="{CD158A86-F328-4517-9087-AC8E938C9336}"/>
              </a:ext>
            </a:extLst>
          </p:cNvPr>
          <p:cNvSpPr>
            <a:spLocks noGrp="1"/>
          </p:cNvSpPr>
          <p:nvPr>
            <p:ph type="pic" sz="quarter" idx="52" hasCustomPrompt="1"/>
          </p:nvPr>
        </p:nvSpPr>
        <p:spPr>
          <a:xfrm>
            <a:off x="6708292" y="4258816"/>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1" name="Picture Placeholder 47">
            <a:extLst>
              <a:ext uri="{FF2B5EF4-FFF2-40B4-BE49-F238E27FC236}">
                <a16:creationId xmlns:a16="http://schemas.microsoft.com/office/drawing/2014/main" id="{71225C79-9A0B-40F9-A055-4844E6811605}"/>
              </a:ext>
            </a:extLst>
          </p:cNvPr>
          <p:cNvSpPr>
            <a:spLocks noGrp="1"/>
          </p:cNvSpPr>
          <p:nvPr>
            <p:ph type="pic" sz="quarter" idx="53" hasCustomPrompt="1"/>
          </p:nvPr>
        </p:nvSpPr>
        <p:spPr>
          <a:xfrm>
            <a:off x="8198710" y="4258817"/>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5" name="Picture Placeholder 47">
            <a:extLst>
              <a:ext uri="{FF2B5EF4-FFF2-40B4-BE49-F238E27FC236}">
                <a16:creationId xmlns:a16="http://schemas.microsoft.com/office/drawing/2014/main" id="{69744D2D-2818-4524-B20F-39BF1C71A76A}"/>
              </a:ext>
            </a:extLst>
          </p:cNvPr>
          <p:cNvSpPr>
            <a:spLocks noGrp="1"/>
          </p:cNvSpPr>
          <p:nvPr>
            <p:ph type="pic" sz="quarter" idx="54" hasCustomPrompt="1"/>
          </p:nvPr>
        </p:nvSpPr>
        <p:spPr>
          <a:xfrm>
            <a:off x="746625" y="4262809"/>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6" name="Picture Placeholder 47">
            <a:extLst>
              <a:ext uri="{FF2B5EF4-FFF2-40B4-BE49-F238E27FC236}">
                <a16:creationId xmlns:a16="http://schemas.microsoft.com/office/drawing/2014/main" id="{370D2F3A-81CD-4D12-866E-B6D3FA4597CF}"/>
              </a:ext>
            </a:extLst>
          </p:cNvPr>
          <p:cNvSpPr>
            <a:spLocks noGrp="1"/>
          </p:cNvSpPr>
          <p:nvPr>
            <p:ph type="pic" sz="quarter" idx="55" hasCustomPrompt="1"/>
          </p:nvPr>
        </p:nvSpPr>
        <p:spPr>
          <a:xfrm>
            <a:off x="2237042" y="4262805"/>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7" name="Picture Placeholder 47">
            <a:extLst>
              <a:ext uri="{FF2B5EF4-FFF2-40B4-BE49-F238E27FC236}">
                <a16:creationId xmlns:a16="http://schemas.microsoft.com/office/drawing/2014/main" id="{9A9B38BC-620E-492C-98F1-EC21E3879D56}"/>
              </a:ext>
            </a:extLst>
          </p:cNvPr>
          <p:cNvSpPr>
            <a:spLocks noGrp="1"/>
          </p:cNvSpPr>
          <p:nvPr>
            <p:ph type="pic" sz="quarter" idx="56" hasCustomPrompt="1"/>
          </p:nvPr>
        </p:nvSpPr>
        <p:spPr>
          <a:xfrm>
            <a:off x="3727459" y="4262806"/>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8" name="Picture Placeholder 47">
            <a:extLst>
              <a:ext uri="{FF2B5EF4-FFF2-40B4-BE49-F238E27FC236}">
                <a16:creationId xmlns:a16="http://schemas.microsoft.com/office/drawing/2014/main" id="{DE82988B-A3D4-48BA-B0CC-E216B7E21325}"/>
              </a:ext>
            </a:extLst>
          </p:cNvPr>
          <p:cNvSpPr>
            <a:spLocks noGrp="1"/>
          </p:cNvSpPr>
          <p:nvPr>
            <p:ph type="pic" sz="quarter" idx="57" hasCustomPrompt="1"/>
          </p:nvPr>
        </p:nvSpPr>
        <p:spPr>
          <a:xfrm>
            <a:off x="9689126" y="4243409"/>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sp>
        <p:nvSpPr>
          <p:cNvPr id="79" name="Picture Placeholder 47">
            <a:extLst>
              <a:ext uri="{FF2B5EF4-FFF2-40B4-BE49-F238E27FC236}">
                <a16:creationId xmlns:a16="http://schemas.microsoft.com/office/drawing/2014/main" id="{F46C17F3-1CDA-4D9C-9BD0-74D29B73CF7F}"/>
              </a:ext>
            </a:extLst>
          </p:cNvPr>
          <p:cNvSpPr>
            <a:spLocks noGrp="1"/>
          </p:cNvSpPr>
          <p:nvPr>
            <p:ph type="pic" sz="quarter" idx="58" hasCustomPrompt="1"/>
          </p:nvPr>
        </p:nvSpPr>
        <p:spPr>
          <a:xfrm>
            <a:off x="11179540" y="4221098"/>
            <a:ext cx="1255950" cy="653098"/>
          </a:xfrm>
        </p:spPr>
        <p:txBody>
          <a:bodyPr anchor="ctr">
            <a:normAutofit/>
          </a:bodyPr>
          <a:lstStyle>
            <a:lvl1pPr marL="0" indent="0" algn="ctr">
              <a:buNone/>
              <a:defRPr sz="1000"/>
            </a:lvl1pPr>
          </a:lstStyle>
          <a:p>
            <a:r>
              <a:rPr lang="en-GB"/>
              <a:t>Place logo in bottom left of this </a:t>
            </a:r>
            <a:r>
              <a:rPr lang="en-GB" err="1"/>
              <a:t>guidebox</a:t>
            </a:r>
            <a:r>
              <a:rPr lang="en-GB"/>
              <a:t> </a:t>
            </a:r>
          </a:p>
        </p:txBody>
      </p:sp>
      <p:grpSp>
        <p:nvGrpSpPr>
          <p:cNvPr id="3" name="Group 2">
            <a:extLst>
              <a:ext uri="{FF2B5EF4-FFF2-40B4-BE49-F238E27FC236}">
                <a16:creationId xmlns:a16="http://schemas.microsoft.com/office/drawing/2014/main" id="{B51FC9B2-89C5-4284-B269-8F2CB8FDF14E}"/>
              </a:ext>
            </a:extLst>
          </p:cNvPr>
          <p:cNvGrpSpPr/>
          <p:nvPr userDrawn="1"/>
        </p:nvGrpSpPr>
        <p:grpSpPr>
          <a:xfrm rot="10800000">
            <a:off x="474931" y="5345578"/>
            <a:ext cx="12399476" cy="189651"/>
            <a:chOff x="316845" y="3121200"/>
            <a:chExt cx="9864218" cy="189651"/>
          </a:xfrm>
        </p:grpSpPr>
        <p:cxnSp>
          <p:nvCxnSpPr>
            <p:cNvPr id="4" name="Straight Connector 3">
              <a:extLst>
                <a:ext uri="{FF2B5EF4-FFF2-40B4-BE49-F238E27FC236}">
                  <a16:creationId xmlns:a16="http://schemas.microsoft.com/office/drawing/2014/main" id="{E6EE5822-92E3-47F4-BB18-4DC8B6067300}"/>
                </a:ext>
              </a:extLst>
            </p:cNvPr>
            <p:cNvCxnSpPr>
              <a:cxnSpLocks/>
            </p:cNvCxnSpPr>
            <p:nvPr userDrawn="1"/>
          </p:nvCxnSpPr>
          <p:spPr>
            <a:xfrm>
              <a:off x="316845" y="3126226"/>
              <a:ext cx="9864218"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52ADF1E9-D65B-4BF3-B105-4B4BAF139F90}"/>
                </a:ext>
              </a:extLst>
            </p:cNvPr>
            <p:cNvCxnSpPr/>
            <p:nvPr userDrawn="1"/>
          </p:nvCxnSpPr>
          <p:spPr>
            <a:xfrm>
              <a:off x="10181063" y="3121200"/>
              <a:ext cx="0" cy="189651"/>
            </a:xfrm>
            <a:prstGeom prst="line">
              <a:avLst/>
            </a:prstGeom>
            <a:ln w="12700">
              <a:solidFill>
                <a:schemeClr val="tx2"/>
              </a:solidFill>
              <a:beve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C5245D9F-522B-4C0C-9CBE-4D66331AF058}"/>
                </a:ext>
              </a:extLst>
            </p:cNvPr>
            <p:cNvCxnSpPr/>
            <p:nvPr userDrawn="1"/>
          </p:nvCxnSpPr>
          <p:spPr>
            <a:xfrm>
              <a:off x="321711" y="3121200"/>
              <a:ext cx="0" cy="189651"/>
            </a:xfrm>
            <a:prstGeom prst="line">
              <a:avLst/>
            </a:prstGeom>
            <a:ln w="12700">
              <a:solidFill>
                <a:schemeClr val="tx2"/>
              </a:solidFill>
              <a:beve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71235053"/>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tent, Image &amp; 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755668" y="393868"/>
            <a:ext cx="6085406" cy="963038"/>
          </a:xfrm>
        </p:spPr>
        <p:txBody>
          <a:bodyPr lIns="0" anchor="t">
            <a:noAutofit/>
          </a:bodyPr>
          <a:lstStyle>
            <a:lvl1pPr>
              <a:defRPr sz="3200"/>
            </a:lvl1pPr>
          </a:lstStyle>
          <a:p>
            <a:r>
              <a:rPr lang="en-US"/>
              <a:t>Click to edit title</a:t>
            </a:r>
          </a:p>
        </p:txBody>
      </p:sp>
      <p:sp>
        <p:nvSpPr>
          <p:cNvPr id="8" name="Content Placeholder 3">
            <a:extLst>
              <a:ext uri="{FF2B5EF4-FFF2-40B4-BE49-F238E27FC236}">
                <a16:creationId xmlns:a16="http://schemas.microsoft.com/office/drawing/2014/main" id="{24435E98-9FAA-4883-A64D-9DD7AAE59138}"/>
              </a:ext>
            </a:extLst>
          </p:cNvPr>
          <p:cNvSpPr>
            <a:spLocks noGrp="1"/>
          </p:cNvSpPr>
          <p:nvPr>
            <p:ph sz="half" idx="13" hasCustomPrompt="1"/>
          </p:nvPr>
        </p:nvSpPr>
        <p:spPr>
          <a:xfrm>
            <a:off x="6719887" y="1849243"/>
            <a:ext cx="6085406" cy="3088625"/>
          </a:xfrm>
        </p:spPr>
        <p:txBody>
          <a:bodyPr>
            <a:normAutofit/>
          </a:bodyPr>
          <a:lstStyle>
            <a:lvl1pPr marL="0" indent="0">
              <a:lnSpc>
                <a:spcPct val="100000"/>
              </a:lnSpc>
              <a:buFontTx/>
              <a:buNone/>
              <a:defRPr sz="1601">
                <a:latin typeface="+mn-lt"/>
              </a:defRPr>
            </a:lvl1pPr>
            <a:lvl2pPr marL="789544" indent="-285751">
              <a:lnSpc>
                <a:spcPct val="100000"/>
              </a:lnSpc>
              <a:buFont typeface="Wingdings" panose="05000000000000000000" pitchFamily="2" charset="2"/>
              <a:buChar char="§"/>
              <a:defRPr sz="1400">
                <a:latin typeface="+mn-lt"/>
              </a:defRPr>
            </a:lvl2pPr>
            <a:lvl3pPr marL="1293336" indent="-285751">
              <a:lnSpc>
                <a:spcPct val="100000"/>
              </a:lnSpc>
              <a:buFont typeface="Wingdings" panose="05000000000000000000" pitchFamily="2" charset="2"/>
              <a:buChar char="§"/>
              <a:defRPr sz="1200">
                <a:latin typeface="+mn-lt"/>
              </a:defRPr>
            </a:lvl3pPr>
            <a:lvl4pPr marL="1511376" indent="0">
              <a:buFontTx/>
              <a:buNone/>
              <a:defRPr sz="1601">
                <a:latin typeface="+mn-lt"/>
              </a:defRPr>
            </a:lvl4pPr>
            <a:lvl5pPr marL="2015169" indent="0">
              <a:buFontTx/>
              <a:buNone/>
              <a:defRPr sz="1601">
                <a:latin typeface="+mn-lt"/>
              </a:defRPr>
            </a:lvl5pPr>
          </a:lstStyle>
          <a:p>
            <a:pPr lvl="0"/>
            <a:r>
              <a:rPr lang="en-US"/>
              <a:t>Click to edit text</a:t>
            </a:r>
          </a:p>
          <a:p>
            <a:pPr lvl="1"/>
            <a:r>
              <a:rPr lang="en-US"/>
              <a:t>Second level</a:t>
            </a:r>
          </a:p>
          <a:p>
            <a:pPr lvl="2"/>
            <a:r>
              <a:rPr lang="en-US"/>
              <a:t>Third level</a:t>
            </a:r>
          </a:p>
        </p:txBody>
      </p:sp>
      <p:sp>
        <p:nvSpPr>
          <p:cNvPr id="4" name="Picture Placeholder 3">
            <a:extLst>
              <a:ext uri="{FF2B5EF4-FFF2-40B4-BE49-F238E27FC236}">
                <a16:creationId xmlns:a16="http://schemas.microsoft.com/office/drawing/2014/main" id="{1676BA19-8682-4F84-954F-FD7060F5830B}"/>
              </a:ext>
            </a:extLst>
          </p:cNvPr>
          <p:cNvSpPr>
            <a:spLocks noGrp="1"/>
          </p:cNvSpPr>
          <p:nvPr>
            <p:ph type="pic" sz="quarter" idx="14" hasCustomPrompt="1"/>
          </p:nvPr>
        </p:nvSpPr>
        <p:spPr>
          <a:xfrm>
            <a:off x="1" y="3"/>
            <a:ext cx="6216728" cy="5193612"/>
          </a:xfrm>
        </p:spPr>
        <p:txBody>
          <a:bodyPr/>
          <a:lstStyle>
            <a:lvl1pPr marL="0" marR="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sz="1200"/>
            </a:lvl1pPr>
          </a:lstStyle>
          <a:p>
            <a:pPr marL="0" marR="0" lvl="0" indent="0" algn="l" defTabSz="1007584" rtl="0" eaLnBrk="1" fontAlgn="auto" latinLnBrk="0" hangingPunct="1">
              <a:lnSpc>
                <a:spcPct val="90000"/>
              </a:lnSpc>
              <a:spcBef>
                <a:spcPts val="1102"/>
              </a:spcBef>
              <a:spcAft>
                <a:spcPts val="0"/>
              </a:spcAft>
              <a:buClrTx/>
              <a:buSzTx/>
              <a:buFont typeface="Arial" panose="020B0604020202020204" pitchFamily="34" charset="0"/>
              <a:buNone/>
              <a:tabLst/>
              <a:defRPr/>
            </a:pPr>
            <a:r>
              <a:rPr lang="en-US"/>
              <a:t>Insert image here by clicking the icon or dragging into the space. Once inserted: select the image – right click – select send to back. This space is flexible and can also be used to display multiple images. To do so, delete this placeholder and insert images as normal.</a:t>
            </a:r>
          </a:p>
          <a:p>
            <a:endParaRPr lang="en-GB"/>
          </a:p>
        </p:txBody>
      </p:sp>
      <p:sp>
        <p:nvSpPr>
          <p:cNvPr id="9" name="Rectangle 8">
            <a:extLst>
              <a:ext uri="{FF2B5EF4-FFF2-40B4-BE49-F238E27FC236}">
                <a16:creationId xmlns:a16="http://schemas.microsoft.com/office/drawing/2014/main" id="{5393C899-FB73-4D9A-BF73-6F3DA844C466}"/>
              </a:ext>
            </a:extLst>
          </p:cNvPr>
          <p:cNvSpPr/>
          <p:nvPr userDrawn="1"/>
        </p:nvSpPr>
        <p:spPr>
          <a:xfrm>
            <a:off x="0" y="5193614"/>
            <a:ext cx="9862722" cy="169186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10" name="Text Placeholder 2">
            <a:extLst>
              <a:ext uri="{FF2B5EF4-FFF2-40B4-BE49-F238E27FC236}">
                <a16:creationId xmlns:a16="http://schemas.microsoft.com/office/drawing/2014/main" id="{7B8E39B8-6791-4B41-B886-CFB08E3C432F}"/>
              </a:ext>
            </a:extLst>
          </p:cNvPr>
          <p:cNvSpPr>
            <a:spLocks noGrp="1"/>
          </p:cNvSpPr>
          <p:nvPr>
            <p:ph idx="15" hasCustomPrompt="1"/>
          </p:nvPr>
        </p:nvSpPr>
        <p:spPr>
          <a:xfrm>
            <a:off x="594317" y="5921506"/>
            <a:ext cx="8761676" cy="766367"/>
          </a:xfrm>
          <a:prstGeom prst="rect">
            <a:avLst/>
          </a:prstGeom>
        </p:spPr>
        <p:txBody>
          <a:bodyPr vert="horz" lIns="91440" tIns="45720" rIns="91440" bIns="45720" rtlCol="0">
            <a:normAutofit/>
          </a:bodyPr>
          <a:lstStyle>
            <a:lvl1pPr marL="0" indent="0">
              <a:lnSpc>
                <a:spcPct val="100000"/>
              </a:lnSpc>
              <a:buNone/>
              <a:defRPr sz="2000">
                <a:solidFill>
                  <a:schemeClr val="bg1"/>
                </a:solidFill>
              </a:defRPr>
            </a:lvl1pPr>
          </a:lstStyle>
          <a:p>
            <a:pPr lvl="0"/>
            <a:r>
              <a:rPr lang="en-US"/>
              <a:t>This is space for a quote. 2 lines Maximum</a:t>
            </a:r>
          </a:p>
        </p:txBody>
      </p:sp>
      <p:grpSp>
        <p:nvGrpSpPr>
          <p:cNvPr id="11" name="Group 10">
            <a:extLst>
              <a:ext uri="{FF2B5EF4-FFF2-40B4-BE49-F238E27FC236}">
                <a16:creationId xmlns:a16="http://schemas.microsoft.com/office/drawing/2014/main" id="{A2F4578F-85B5-4068-A75A-5EA568F04907}"/>
              </a:ext>
            </a:extLst>
          </p:cNvPr>
          <p:cNvGrpSpPr/>
          <p:nvPr userDrawn="1"/>
        </p:nvGrpSpPr>
        <p:grpSpPr>
          <a:xfrm>
            <a:off x="594314" y="5397186"/>
            <a:ext cx="612687" cy="396448"/>
            <a:chOff x="1781493" y="1713629"/>
            <a:chExt cx="221908" cy="171128"/>
          </a:xfrm>
          <a:solidFill>
            <a:schemeClr val="bg2"/>
          </a:solidFill>
        </p:grpSpPr>
        <p:sp>
          <p:nvSpPr>
            <p:cNvPr id="12" name="Freeform 26">
              <a:extLst>
                <a:ext uri="{FF2B5EF4-FFF2-40B4-BE49-F238E27FC236}">
                  <a16:creationId xmlns:a16="http://schemas.microsoft.com/office/drawing/2014/main" id="{12760A20-F0A4-4407-B316-C3378E884C65}"/>
                </a:ext>
              </a:extLst>
            </p:cNvPr>
            <p:cNvSpPr/>
            <p:nvPr/>
          </p:nvSpPr>
          <p:spPr>
            <a:xfrm>
              <a:off x="1781493" y="1713629"/>
              <a:ext cx="100464" cy="171128"/>
            </a:xfrm>
            <a:custGeom>
              <a:avLst/>
              <a:gdLst>
                <a:gd name="connsiteX0" fmla="*/ 0 w 100464"/>
                <a:gd name="connsiteY0" fmla="*/ 0 h 171128"/>
                <a:gd name="connsiteX1" fmla="*/ 100463 w 100464"/>
                <a:gd name="connsiteY1" fmla="*/ 100463 h 171128"/>
                <a:gd name="connsiteX2" fmla="*/ 100464 w 100464"/>
                <a:gd name="connsiteY2" fmla="*/ 100463 h 171128"/>
                <a:gd name="connsiteX3" fmla="*/ 100464 w 100464"/>
                <a:gd name="connsiteY3" fmla="*/ 171128 h 171128"/>
                <a:gd name="connsiteX4" fmla="*/ 1 w 100464"/>
                <a:gd name="connsiteY4" fmla="*/ 171128 h 171128"/>
                <a:gd name="connsiteX5" fmla="*/ 1 w 100464"/>
                <a:gd name="connsiteY5" fmla="*/ 100463 h 171128"/>
                <a:gd name="connsiteX6" fmla="*/ 0 w 100464"/>
                <a:gd name="connsiteY6" fmla="*/ 100463 h 171128"/>
                <a:gd name="connsiteX7" fmla="*/ 0 w 100464"/>
                <a:gd name="connsiteY7" fmla="*/ 0 h 171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464" h="171128">
                  <a:moveTo>
                    <a:pt x="0" y="0"/>
                  </a:moveTo>
                  <a:lnTo>
                    <a:pt x="100463" y="100463"/>
                  </a:lnTo>
                  <a:lnTo>
                    <a:pt x="100464" y="100463"/>
                  </a:lnTo>
                  <a:lnTo>
                    <a:pt x="100464" y="171128"/>
                  </a:lnTo>
                  <a:lnTo>
                    <a:pt x="1" y="171128"/>
                  </a:lnTo>
                  <a:lnTo>
                    <a:pt x="1" y="100463"/>
                  </a:lnTo>
                  <a:lnTo>
                    <a:pt x="0" y="10046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32">
                <a:solidFill>
                  <a:schemeClr val="tx1"/>
                </a:solidFill>
              </a:endParaRPr>
            </a:p>
          </p:txBody>
        </p:sp>
        <p:sp>
          <p:nvSpPr>
            <p:cNvPr id="13" name="Freeform 31">
              <a:extLst>
                <a:ext uri="{FF2B5EF4-FFF2-40B4-BE49-F238E27FC236}">
                  <a16:creationId xmlns:a16="http://schemas.microsoft.com/office/drawing/2014/main" id="{FE1E760A-FB01-4F94-9A82-8D3CC3915D8A}"/>
                </a:ext>
              </a:extLst>
            </p:cNvPr>
            <p:cNvSpPr/>
            <p:nvPr/>
          </p:nvSpPr>
          <p:spPr>
            <a:xfrm>
              <a:off x="1902937" y="1713629"/>
              <a:ext cx="100464" cy="171128"/>
            </a:xfrm>
            <a:custGeom>
              <a:avLst/>
              <a:gdLst>
                <a:gd name="connsiteX0" fmla="*/ 0 w 100464"/>
                <a:gd name="connsiteY0" fmla="*/ 0 h 171128"/>
                <a:gd name="connsiteX1" fmla="*/ 100463 w 100464"/>
                <a:gd name="connsiteY1" fmla="*/ 100463 h 171128"/>
                <a:gd name="connsiteX2" fmla="*/ 100464 w 100464"/>
                <a:gd name="connsiteY2" fmla="*/ 100463 h 171128"/>
                <a:gd name="connsiteX3" fmla="*/ 100464 w 100464"/>
                <a:gd name="connsiteY3" fmla="*/ 171128 h 171128"/>
                <a:gd name="connsiteX4" fmla="*/ 1 w 100464"/>
                <a:gd name="connsiteY4" fmla="*/ 171128 h 171128"/>
                <a:gd name="connsiteX5" fmla="*/ 1 w 100464"/>
                <a:gd name="connsiteY5" fmla="*/ 100463 h 171128"/>
                <a:gd name="connsiteX6" fmla="*/ 0 w 100464"/>
                <a:gd name="connsiteY6" fmla="*/ 100463 h 171128"/>
                <a:gd name="connsiteX7" fmla="*/ 0 w 100464"/>
                <a:gd name="connsiteY7" fmla="*/ 0 h 171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464" h="171128">
                  <a:moveTo>
                    <a:pt x="0" y="0"/>
                  </a:moveTo>
                  <a:lnTo>
                    <a:pt x="100463" y="100463"/>
                  </a:lnTo>
                  <a:lnTo>
                    <a:pt x="100464" y="100463"/>
                  </a:lnTo>
                  <a:lnTo>
                    <a:pt x="100464" y="171128"/>
                  </a:lnTo>
                  <a:lnTo>
                    <a:pt x="1" y="171128"/>
                  </a:lnTo>
                  <a:lnTo>
                    <a:pt x="1" y="100463"/>
                  </a:lnTo>
                  <a:lnTo>
                    <a:pt x="0" y="100463"/>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32">
                <a:solidFill>
                  <a:schemeClr val="tx1"/>
                </a:solidFill>
              </a:endParaRPr>
            </a:p>
          </p:txBody>
        </p:sp>
      </p:grpSp>
      <p:sp>
        <p:nvSpPr>
          <p:cNvPr id="15" name="Slide Number Placeholder 4">
            <a:extLst>
              <a:ext uri="{FF2B5EF4-FFF2-40B4-BE49-F238E27FC236}">
                <a16:creationId xmlns:a16="http://schemas.microsoft.com/office/drawing/2014/main" id="{324637B9-2CA8-4CF4-BC8D-6B122469BCD8}"/>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Tree>
    <p:extLst>
      <p:ext uri="{BB962C8B-B14F-4D97-AF65-F5344CB8AC3E}">
        <p14:creationId xmlns:p14="http://schemas.microsoft.com/office/powerpoint/2010/main" val="908438813"/>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Front Cover">
    <p:spTree>
      <p:nvGrpSpPr>
        <p:cNvPr id="1" name=""/>
        <p:cNvGrpSpPr/>
        <p:nvPr/>
      </p:nvGrpSpPr>
      <p:grpSpPr>
        <a:xfrm>
          <a:off x="0" y="0"/>
          <a:ext cx="0" cy="0"/>
          <a:chOff x="0" y="0"/>
          <a:chExt cx="0" cy="0"/>
        </a:xfrm>
      </p:grpSpPr>
      <p:pic>
        <p:nvPicPr>
          <p:cNvPr id="7" name="Picture 6" descr="A picture containing tree, grass, forest, wood&#10;&#10;Description automatically generated">
            <a:extLst>
              <a:ext uri="{FF2B5EF4-FFF2-40B4-BE49-F238E27FC236}">
                <a16:creationId xmlns:a16="http://schemas.microsoft.com/office/drawing/2014/main" id="{6931CC67-FC35-44E8-BAAA-FC89C5C095AB}"/>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saturation sat="33000"/>
                    </a14:imgEffect>
                  </a14:imgLayer>
                </a14:imgProps>
              </a:ext>
              <a:ext uri="{28A0092B-C50C-407E-A947-70E740481C1C}">
                <a14:useLocalDpi xmlns:a14="http://schemas.microsoft.com/office/drawing/2010/main" val="0"/>
              </a:ext>
            </a:extLst>
          </a:blip>
          <a:stretch>
            <a:fillRect/>
          </a:stretch>
        </p:blipFill>
        <p:spPr>
          <a:xfrm>
            <a:off x="561729" y="1413534"/>
            <a:ext cx="10658767" cy="6154716"/>
          </a:xfrm>
          <a:prstGeom prst="rect">
            <a:avLst/>
          </a:prstGeom>
        </p:spPr>
      </p:pic>
      <p:pic>
        <p:nvPicPr>
          <p:cNvPr id="24" name="Picture Placeholder 36" descr="A picture containing grass, sky, outdoor, person&#10;&#10;Description automatically generated">
            <a:extLst>
              <a:ext uri="{FF2B5EF4-FFF2-40B4-BE49-F238E27FC236}">
                <a16:creationId xmlns:a16="http://schemas.microsoft.com/office/drawing/2014/main" id="{BDFE55A8-9F3D-4971-A62F-CBC3B1CD59A4}"/>
              </a:ext>
            </a:extLst>
          </p:cNvPr>
          <p:cNvPicPr>
            <a:picLocks noChangeAspect="1"/>
          </p:cNvPicPr>
          <p:nvPr userDrawn="1"/>
        </p:nvPicPr>
        <p:blipFill>
          <a:blip r:embed="rId4" cstate="screen">
            <a:grayscl/>
            <a:extLst>
              <a:ext uri="{28A0092B-C50C-407E-A947-70E740481C1C}">
                <a14:useLocalDpi xmlns:a14="http://schemas.microsoft.com/office/drawing/2010/main" val="0"/>
              </a:ext>
            </a:extLst>
          </a:blip>
          <a:srcRect/>
          <a:stretch>
            <a:fillRect/>
          </a:stretch>
        </p:blipFill>
        <p:spPr>
          <a:xfrm>
            <a:off x="-996" y="-453"/>
            <a:ext cx="2728860" cy="1822536"/>
          </a:xfrm>
          <a:prstGeom prst="rect">
            <a:avLst/>
          </a:prstGeom>
        </p:spPr>
      </p:pic>
      <p:pic>
        <p:nvPicPr>
          <p:cNvPr id="26" name="Picture Placeholder 44">
            <a:extLst>
              <a:ext uri="{FF2B5EF4-FFF2-40B4-BE49-F238E27FC236}">
                <a16:creationId xmlns:a16="http://schemas.microsoft.com/office/drawing/2014/main" id="{443FB2D7-463E-4C63-AF2D-70432FA8CDA0}"/>
              </a:ext>
            </a:extLst>
          </p:cNvPr>
          <p:cNvPicPr>
            <a:picLocks noChangeAspect="1"/>
          </p:cNvPicPr>
          <p:nvPr userDrawn="1"/>
        </p:nvPicPr>
        <p:blipFill>
          <a:blip r:embed="rId5" cstate="screen">
            <a:grayscl/>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rcRect/>
          <a:stretch>
            <a:fillRect/>
          </a:stretch>
        </p:blipFill>
        <p:spPr>
          <a:xfrm>
            <a:off x="0" y="5717326"/>
            <a:ext cx="2449694" cy="1850924"/>
          </a:xfrm>
          <a:prstGeom prst="rect">
            <a:avLst/>
          </a:prstGeom>
        </p:spPr>
      </p:pic>
      <p:pic>
        <p:nvPicPr>
          <p:cNvPr id="27" name="Picture Placeholder 32" descr="A picture containing grass, sky, outdoor, field&#10;&#10;Description automatically generated">
            <a:extLst>
              <a:ext uri="{FF2B5EF4-FFF2-40B4-BE49-F238E27FC236}">
                <a16:creationId xmlns:a16="http://schemas.microsoft.com/office/drawing/2014/main" id="{A0EB76E6-DB41-41F1-84A2-F5113E710E1C}"/>
              </a:ext>
            </a:extLst>
          </p:cNvPr>
          <p:cNvPicPr>
            <a:picLocks noChangeAspect="1"/>
          </p:cNvPicPr>
          <p:nvPr userDrawn="1"/>
        </p:nvPicPr>
        <p:blipFill>
          <a:blip r:embed="rId7" cstate="screen">
            <a:grayscl/>
            <a:extLst>
              <a:ext uri="{28A0092B-C50C-407E-A947-70E740481C1C}">
                <a14:useLocalDpi xmlns:a14="http://schemas.microsoft.com/office/drawing/2010/main" val="0"/>
              </a:ext>
            </a:extLst>
          </a:blip>
          <a:srcRect/>
          <a:stretch>
            <a:fillRect/>
          </a:stretch>
        </p:blipFill>
        <p:spPr>
          <a:xfrm>
            <a:off x="10324597" y="5693735"/>
            <a:ext cx="3115178" cy="1874515"/>
          </a:xfrm>
          <a:prstGeom prst="rect">
            <a:avLst/>
          </a:prstGeom>
        </p:spPr>
      </p:pic>
      <p:pic>
        <p:nvPicPr>
          <p:cNvPr id="28" name="Picture Placeholder 38" descr="A picture containing solar cell, outdoor object&#10;&#10;Description automatically generated">
            <a:extLst>
              <a:ext uri="{FF2B5EF4-FFF2-40B4-BE49-F238E27FC236}">
                <a16:creationId xmlns:a16="http://schemas.microsoft.com/office/drawing/2014/main" id="{8961C26C-6B64-41BC-9E51-F183593B6761}"/>
              </a:ext>
            </a:extLst>
          </p:cNvPr>
          <p:cNvPicPr>
            <a:picLocks noChangeAspect="1"/>
          </p:cNvPicPr>
          <p:nvPr userDrawn="1"/>
        </p:nvPicPr>
        <p:blipFill>
          <a:blip r:embed="rId8" cstate="screen">
            <a:grayscl/>
            <a:extLst>
              <a:ext uri="{28A0092B-C50C-407E-A947-70E740481C1C}">
                <a14:useLocalDpi xmlns:a14="http://schemas.microsoft.com/office/drawing/2010/main" val="0"/>
              </a:ext>
            </a:extLst>
          </a:blip>
          <a:srcRect/>
          <a:stretch>
            <a:fillRect/>
          </a:stretch>
        </p:blipFill>
        <p:spPr>
          <a:xfrm>
            <a:off x="1" y="1805745"/>
            <a:ext cx="2836747" cy="1836546"/>
          </a:xfrm>
          <a:prstGeom prst="rect">
            <a:avLst/>
          </a:prstGeom>
        </p:spPr>
      </p:pic>
      <p:pic>
        <p:nvPicPr>
          <p:cNvPr id="29" name="Picture Placeholder 34" descr="A picture containing outdoor, sky, person, person&#10;&#10;Description automatically generated">
            <a:extLst>
              <a:ext uri="{FF2B5EF4-FFF2-40B4-BE49-F238E27FC236}">
                <a16:creationId xmlns:a16="http://schemas.microsoft.com/office/drawing/2014/main" id="{C8D97A54-7146-4076-87AE-40E018B35946}"/>
              </a:ext>
            </a:extLst>
          </p:cNvPr>
          <p:cNvPicPr>
            <a:picLocks noChangeAspect="1"/>
          </p:cNvPicPr>
          <p:nvPr userDrawn="1"/>
        </p:nvPicPr>
        <p:blipFill>
          <a:blip r:embed="rId9" cstate="screen">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val="0"/>
              </a:ext>
            </a:extLst>
          </a:blip>
          <a:srcRect/>
          <a:stretch>
            <a:fillRect/>
          </a:stretch>
        </p:blipFill>
        <p:spPr>
          <a:xfrm>
            <a:off x="10422263" y="1805747"/>
            <a:ext cx="3017515" cy="1833723"/>
          </a:xfrm>
          <a:prstGeom prst="rect">
            <a:avLst/>
          </a:prstGeom>
        </p:spPr>
      </p:pic>
      <p:pic>
        <p:nvPicPr>
          <p:cNvPr id="32" name="Picture Placeholder 26" descr="A picture containing grass&#10;&#10;Description automatically generated">
            <a:extLst>
              <a:ext uri="{FF2B5EF4-FFF2-40B4-BE49-F238E27FC236}">
                <a16:creationId xmlns:a16="http://schemas.microsoft.com/office/drawing/2014/main" id="{29995A39-69BF-44DA-9EFF-EAD92EE647CB}"/>
              </a:ext>
            </a:extLst>
          </p:cNvPr>
          <p:cNvPicPr>
            <a:picLocks noChangeAspect="1"/>
          </p:cNvPicPr>
          <p:nvPr userDrawn="1"/>
        </p:nvPicPr>
        <p:blipFill>
          <a:blip r:embed="rId11" cstate="screen">
            <a:extLst>
              <a:ext uri="{28A0092B-C50C-407E-A947-70E740481C1C}">
                <a14:useLocalDpi xmlns:a14="http://schemas.microsoft.com/office/drawing/2010/main" val="0"/>
              </a:ext>
            </a:extLst>
          </a:blip>
          <a:srcRect/>
          <a:stretch>
            <a:fillRect/>
          </a:stretch>
        </p:blipFill>
        <p:spPr>
          <a:xfrm>
            <a:off x="2428600" y="5717146"/>
            <a:ext cx="2961995" cy="1851104"/>
          </a:xfrm>
          <a:prstGeom prst="rect">
            <a:avLst/>
          </a:prstGeom>
        </p:spPr>
      </p:pic>
      <p:pic>
        <p:nvPicPr>
          <p:cNvPr id="34" name="Picture Placeholder 28" descr="A picture containing sky, outdoor, building, tower&#10;&#10;Description automatically generated">
            <a:extLst>
              <a:ext uri="{FF2B5EF4-FFF2-40B4-BE49-F238E27FC236}">
                <a16:creationId xmlns:a16="http://schemas.microsoft.com/office/drawing/2014/main" id="{3254B0E1-C603-426E-A886-4A95305839B7}"/>
              </a:ext>
            </a:extLst>
          </p:cNvPr>
          <p:cNvPicPr>
            <a:picLocks noChangeAspect="1"/>
          </p:cNvPicPr>
          <p:nvPr userDrawn="1"/>
        </p:nvPicPr>
        <p:blipFill>
          <a:blip r:embed="rId12" cstate="screen">
            <a:extLst>
              <a:ext uri="{BEBA8EAE-BF5A-486C-A8C5-ECC9F3942E4B}">
                <a14:imgProps xmlns:a14="http://schemas.microsoft.com/office/drawing/2010/main">
                  <a14:imgLayer r:embed="rId13">
                    <a14:imgEffect>
                      <a14:saturation sat="0"/>
                    </a14:imgEffect>
                  </a14:imgLayer>
                </a14:imgProps>
              </a:ext>
              <a:ext uri="{28A0092B-C50C-407E-A947-70E740481C1C}">
                <a14:useLocalDpi xmlns:a14="http://schemas.microsoft.com/office/drawing/2010/main" val="0"/>
              </a:ext>
            </a:extLst>
          </a:blip>
          <a:srcRect/>
          <a:stretch>
            <a:fillRect/>
          </a:stretch>
        </p:blipFill>
        <p:spPr>
          <a:xfrm>
            <a:off x="2731063" y="1805745"/>
            <a:ext cx="2650164" cy="1850048"/>
          </a:xfrm>
          <a:prstGeom prst="rect">
            <a:avLst/>
          </a:prstGeom>
        </p:spPr>
      </p:pic>
      <p:pic>
        <p:nvPicPr>
          <p:cNvPr id="35" name="Picture Placeholder 46" descr="A picture containing sky, outdoor, orange, red&#10;&#10;Description automatically generated">
            <a:extLst>
              <a:ext uri="{FF2B5EF4-FFF2-40B4-BE49-F238E27FC236}">
                <a16:creationId xmlns:a16="http://schemas.microsoft.com/office/drawing/2014/main" id="{87F235A0-F28E-4AB2-9CCD-76C8E3B5EC13}"/>
              </a:ext>
            </a:extLst>
          </p:cNvPr>
          <p:cNvPicPr>
            <a:picLocks noChangeAspect="1"/>
          </p:cNvPicPr>
          <p:nvPr userDrawn="1"/>
        </p:nvPicPr>
        <p:blipFill>
          <a:blip r:embed="rId14" cstate="screen">
            <a:grayscl/>
            <a:extLst>
              <a:ext uri="{28A0092B-C50C-407E-A947-70E740481C1C}">
                <a14:useLocalDpi xmlns:a14="http://schemas.microsoft.com/office/drawing/2010/main" val="0"/>
              </a:ext>
            </a:extLst>
          </a:blip>
          <a:srcRect/>
          <a:stretch>
            <a:fillRect/>
          </a:stretch>
        </p:blipFill>
        <p:spPr>
          <a:xfrm>
            <a:off x="10398616" y="2"/>
            <a:ext cx="3037959" cy="1832800"/>
          </a:xfrm>
          <a:prstGeom prst="rect">
            <a:avLst/>
          </a:prstGeom>
        </p:spPr>
      </p:pic>
      <p:sp>
        <p:nvSpPr>
          <p:cNvPr id="41" name="Rectangle 40">
            <a:extLst>
              <a:ext uri="{FF2B5EF4-FFF2-40B4-BE49-F238E27FC236}">
                <a16:creationId xmlns:a16="http://schemas.microsoft.com/office/drawing/2014/main" id="{DFD0C51C-AE6E-478B-9DDF-28FEC995E41A}"/>
              </a:ext>
            </a:extLst>
          </p:cNvPr>
          <p:cNvSpPr/>
          <p:nvPr userDrawn="1"/>
        </p:nvSpPr>
        <p:spPr>
          <a:xfrm>
            <a:off x="-997" y="3628739"/>
            <a:ext cx="13440773" cy="20925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55" name="Group 54">
            <a:extLst>
              <a:ext uri="{FF2B5EF4-FFF2-40B4-BE49-F238E27FC236}">
                <a16:creationId xmlns:a16="http://schemas.microsoft.com/office/drawing/2014/main" id="{ABBFEC98-D651-4785-AA29-387143ACA03C}"/>
              </a:ext>
            </a:extLst>
          </p:cNvPr>
          <p:cNvGrpSpPr/>
          <p:nvPr userDrawn="1"/>
        </p:nvGrpSpPr>
        <p:grpSpPr>
          <a:xfrm>
            <a:off x="5374756" y="1805745"/>
            <a:ext cx="809877" cy="644555"/>
            <a:chOff x="-2357192" y="-19349"/>
            <a:chExt cx="644285" cy="644284"/>
          </a:xfrm>
          <a:solidFill>
            <a:schemeClr val="bg2"/>
          </a:solidFill>
        </p:grpSpPr>
        <p:sp>
          <p:nvSpPr>
            <p:cNvPr id="56" name="Rectangle 55">
              <a:extLst>
                <a:ext uri="{FF2B5EF4-FFF2-40B4-BE49-F238E27FC236}">
                  <a16:creationId xmlns:a16="http://schemas.microsoft.com/office/drawing/2014/main" id="{C48605A3-05B7-46A3-8CB5-462003103BE7}"/>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57" name="Rectangle 56">
              <a:extLst>
                <a:ext uri="{FF2B5EF4-FFF2-40B4-BE49-F238E27FC236}">
                  <a16:creationId xmlns:a16="http://schemas.microsoft.com/office/drawing/2014/main" id="{28A9325E-156B-4DB0-90B8-85596DE0811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grpSp>
        <p:nvGrpSpPr>
          <p:cNvPr id="60" name="Group 59">
            <a:extLst>
              <a:ext uri="{FF2B5EF4-FFF2-40B4-BE49-F238E27FC236}">
                <a16:creationId xmlns:a16="http://schemas.microsoft.com/office/drawing/2014/main" id="{30F3F0DE-2E22-42C6-8D2C-2DA985D0516E}"/>
              </a:ext>
            </a:extLst>
          </p:cNvPr>
          <p:cNvGrpSpPr/>
          <p:nvPr userDrawn="1"/>
        </p:nvGrpSpPr>
        <p:grpSpPr>
          <a:xfrm rot="10800000">
            <a:off x="9514721" y="6923696"/>
            <a:ext cx="809877" cy="644555"/>
            <a:chOff x="-2357192" y="-19349"/>
            <a:chExt cx="644285" cy="644284"/>
          </a:xfrm>
          <a:solidFill>
            <a:schemeClr val="bg2"/>
          </a:solidFill>
        </p:grpSpPr>
        <p:sp>
          <p:nvSpPr>
            <p:cNvPr id="61" name="Rectangle 60">
              <a:extLst>
                <a:ext uri="{FF2B5EF4-FFF2-40B4-BE49-F238E27FC236}">
                  <a16:creationId xmlns:a16="http://schemas.microsoft.com/office/drawing/2014/main" id="{FA77ADB9-2AA2-4AE2-8E04-4B0EF0E53303}"/>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62" name="Rectangle 61">
              <a:extLst>
                <a:ext uri="{FF2B5EF4-FFF2-40B4-BE49-F238E27FC236}">
                  <a16:creationId xmlns:a16="http://schemas.microsoft.com/office/drawing/2014/main" id="{7AFF35F3-A721-4F58-9F68-CAF5B0E87BE0}"/>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
        <p:nvSpPr>
          <p:cNvPr id="3" name="Text Placeholder 2">
            <a:extLst>
              <a:ext uri="{FF2B5EF4-FFF2-40B4-BE49-F238E27FC236}">
                <a16:creationId xmlns:a16="http://schemas.microsoft.com/office/drawing/2014/main" id="{B0B4BB00-AEE7-44D4-BDFB-9C53E8B657C1}"/>
              </a:ext>
            </a:extLst>
          </p:cNvPr>
          <p:cNvSpPr>
            <a:spLocks noGrp="1"/>
          </p:cNvSpPr>
          <p:nvPr>
            <p:ph type="body" sz="quarter" idx="10" hasCustomPrompt="1"/>
          </p:nvPr>
        </p:nvSpPr>
        <p:spPr>
          <a:xfrm>
            <a:off x="474934" y="3879894"/>
            <a:ext cx="10173672" cy="788661"/>
          </a:xfrm>
          <a:prstGeom prst="rect">
            <a:avLst/>
          </a:prstGeom>
        </p:spPr>
        <p:txBody>
          <a:bodyPr>
            <a:normAutofit/>
          </a:bodyPr>
          <a:lstStyle>
            <a:lvl1pPr marL="0" indent="0">
              <a:buNone/>
              <a:defRPr sz="3200">
                <a:solidFill>
                  <a:schemeClr val="bg1"/>
                </a:solidFill>
              </a:defRPr>
            </a:lvl1pPr>
            <a:lvl2pPr marL="503792" indent="0">
              <a:buNone/>
              <a:defRPr>
                <a:solidFill>
                  <a:schemeClr val="bg1"/>
                </a:solidFill>
              </a:defRPr>
            </a:lvl2pPr>
            <a:lvl3pPr marL="1007585" indent="0">
              <a:buNone/>
              <a:defRPr>
                <a:solidFill>
                  <a:schemeClr val="bg1"/>
                </a:solidFill>
              </a:defRPr>
            </a:lvl3pPr>
            <a:lvl4pPr marL="1511376" indent="0">
              <a:buNone/>
              <a:defRPr>
                <a:solidFill>
                  <a:schemeClr val="bg1"/>
                </a:solidFill>
              </a:defRPr>
            </a:lvl4pPr>
            <a:lvl5pPr marL="2015169" indent="0">
              <a:buNone/>
              <a:defRPr>
                <a:solidFill>
                  <a:schemeClr val="bg1"/>
                </a:solidFill>
              </a:defRPr>
            </a:lvl5pPr>
          </a:lstStyle>
          <a:p>
            <a:pPr lvl="0"/>
            <a:r>
              <a:rPr lang="en-US"/>
              <a:t>Title of Presentation</a:t>
            </a:r>
            <a:endParaRPr lang="en-GB"/>
          </a:p>
        </p:txBody>
      </p:sp>
      <p:sp>
        <p:nvSpPr>
          <p:cNvPr id="39" name="Text Placeholder 2">
            <a:extLst>
              <a:ext uri="{FF2B5EF4-FFF2-40B4-BE49-F238E27FC236}">
                <a16:creationId xmlns:a16="http://schemas.microsoft.com/office/drawing/2014/main" id="{056524CE-D157-4BE2-86CB-E14A55038A95}"/>
              </a:ext>
            </a:extLst>
          </p:cNvPr>
          <p:cNvSpPr>
            <a:spLocks noGrp="1"/>
          </p:cNvSpPr>
          <p:nvPr>
            <p:ph type="body" sz="quarter" idx="11" hasCustomPrompt="1"/>
          </p:nvPr>
        </p:nvSpPr>
        <p:spPr>
          <a:xfrm>
            <a:off x="474934" y="4663058"/>
            <a:ext cx="10173672" cy="788661"/>
          </a:xfrm>
          <a:prstGeom prst="rect">
            <a:avLst/>
          </a:prstGeom>
        </p:spPr>
        <p:txBody>
          <a:bodyPr>
            <a:normAutofit/>
          </a:bodyPr>
          <a:lstStyle>
            <a:lvl1pPr marL="0" indent="0">
              <a:buNone/>
              <a:defRPr sz="2400">
                <a:solidFill>
                  <a:schemeClr val="bg1"/>
                </a:solidFill>
              </a:defRPr>
            </a:lvl1pPr>
            <a:lvl2pPr marL="503792" indent="0">
              <a:buNone/>
              <a:defRPr>
                <a:solidFill>
                  <a:schemeClr val="bg1"/>
                </a:solidFill>
              </a:defRPr>
            </a:lvl2pPr>
            <a:lvl3pPr marL="1007585" indent="0">
              <a:buNone/>
              <a:defRPr>
                <a:solidFill>
                  <a:schemeClr val="bg1"/>
                </a:solidFill>
              </a:defRPr>
            </a:lvl3pPr>
            <a:lvl4pPr marL="1511376" indent="0">
              <a:buNone/>
              <a:defRPr>
                <a:solidFill>
                  <a:schemeClr val="bg1"/>
                </a:solidFill>
              </a:defRPr>
            </a:lvl4pPr>
            <a:lvl5pPr marL="2015169" indent="0">
              <a:buNone/>
              <a:defRPr>
                <a:solidFill>
                  <a:schemeClr val="bg1"/>
                </a:solidFill>
              </a:defRPr>
            </a:lvl5pPr>
          </a:lstStyle>
          <a:p>
            <a:pPr lvl="0"/>
            <a:r>
              <a:rPr lang="en-US"/>
              <a:t>Subtitle – Delete if unnecessary</a:t>
            </a:r>
            <a:endParaRPr lang="en-GB"/>
          </a:p>
        </p:txBody>
      </p:sp>
      <p:pic>
        <p:nvPicPr>
          <p:cNvPr id="37" name="Picture 36" descr="A picture containing text, clipart&#10;&#10;Description automatically generated">
            <a:extLst>
              <a:ext uri="{FF2B5EF4-FFF2-40B4-BE49-F238E27FC236}">
                <a16:creationId xmlns:a16="http://schemas.microsoft.com/office/drawing/2014/main" id="{C8707CE2-B7AB-430E-92FE-1858C42A1AF7}"/>
              </a:ext>
            </a:extLst>
          </p:cNvPr>
          <p:cNvPicPr>
            <a:picLocks noChangeAspect="1"/>
          </p:cNvPicPr>
          <p:nvPr userDrawn="1"/>
        </p:nvPicPr>
        <p:blipFill>
          <a:blip r:embed="rId15" cstate="screen">
            <a:extLst>
              <a:ext uri="{28A0092B-C50C-407E-A947-70E740481C1C}">
                <a14:useLocalDpi xmlns:a14="http://schemas.microsoft.com/office/drawing/2010/main" val="0"/>
              </a:ext>
            </a:extLst>
          </a:blip>
          <a:stretch>
            <a:fillRect/>
          </a:stretch>
        </p:blipFill>
        <p:spPr>
          <a:xfrm>
            <a:off x="11293445" y="4933653"/>
            <a:ext cx="1715607" cy="504808"/>
          </a:xfrm>
          <a:prstGeom prst="rect">
            <a:avLst/>
          </a:prstGeom>
        </p:spPr>
      </p:pic>
      <p:pic>
        <p:nvPicPr>
          <p:cNvPr id="25" name="Picture Placeholder 20" descr="A picture containing indoor, wall, person, tiled&#10;&#10;Description automatically generated">
            <a:extLst>
              <a:ext uri="{FF2B5EF4-FFF2-40B4-BE49-F238E27FC236}">
                <a16:creationId xmlns:a16="http://schemas.microsoft.com/office/drawing/2014/main" id="{180D39BB-1CE3-4741-8BDE-A337AC83DCE1}"/>
              </a:ext>
            </a:extLst>
          </p:cNvPr>
          <p:cNvPicPr>
            <a:picLocks noChangeAspect="1"/>
          </p:cNvPicPr>
          <p:nvPr userDrawn="1"/>
        </p:nvPicPr>
        <p:blipFill>
          <a:blip r:embed="rId16" cstate="screen">
            <a:grayscl/>
            <a:extLst>
              <a:ext uri="{28A0092B-C50C-407E-A947-70E740481C1C}">
                <a14:useLocalDpi xmlns:a14="http://schemas.microsoft.com/office/drawing/2010/main" val="0"/>
              </a:ext>
            </a:extLst>
          </a:blip>
          <a:srcRect/>
          <a:stretch>
            <a:fillRect/>
          </a:stretch>
        </p:blipFill>
        <p:spPr>
          <a:xfrm>
            <a:off x="5322765" y="-7817"/>
            <a:ext cx="2525374" cy="1850048"/>
          </a:xfrm>
          <a:prstGeom prst="rect">
            <a:avLst/>
          </a:prstGeom>
        </p:spPr>
      </p:pic>
      <p:pic>
        <p:nvPicPr>
          <p:cNvPr id="30" name="Picture Placeholder 18">
            <a:extLst>
              <a:ext uri="{FF2B5EF4-FFF2-40B4-BE49-F238E27FC236}">
                <a16:creationId xmlns:a16="http://schemas.microsoft.com/office/drawing/2014/main" id="{2E6C26E3-0E39-4C4C-AD0A-B4B802D54100}"/>
              </a:ext>
            </a:extLst>
          </p:cNvPr>
          <p:cNvPicPr>
            <a:picLocks noChangeAspect="1"/>
          </p:cNvPicPr>
          <p:nvPr userDrawn="1"/>
        </p:nvPicPr>
        <p:blipFill>
          <a:blip r:embed="rId17" cstate="screen">
            <a:duotone>
              <a:prstClr val="black"/>
              <a:schemeClr val="tx2">
                <a:tint val="45000"/>
                <a:satMod val="400000"/>
              </a:schemeClr>
            </a:duotone>
            <a:extLst>
              <a:ext uri="{BEBA8EAE-BF5A-486C-A8C5-ECC9F3942E4B}">
                <a14:imgProps xmlns:a14="http://schemas.microsoft.com/office/drawing/2010/main">
                  <a14:imgLayer r:embed="rId18">
                    <a14:imgEffect>
                      <a14:colorTemperature colorTemp="4700"/>
                    </a14:imgEffect>
                  </a14:imgLayer>
                </a14:imgProps>
              </a:ext>
              <a:ext uri="{28A0092B-C50C-407E-A947-70E740481C1C}">
                <a14:useLocalDpi xmlns:a14="http://schemas.microsoft.com/office/drawing/2010/main" val="0"/>
              </a:ext>
            </a:extLst>
          </a:blip>
          <a:srcRect/>
          <a:stretch>
            <a:fillRect/>
          </a:stretch>
        </p:blipFill>
        <p:spPr>
          <a:xfrm>
            <a:off x="2715094" y="0"/>
            <a:ext cx="2637851" cy="1842232"/>
          </a:xfrm>
          <a:prstGeom prst="rect">
            <a:avLst/>
          </a:prstGeom>
        </p:spPr>
      </p:pic>
      <p:pic>
        <p:nvPicPr>
          <p:cNvPr id="31" name="Picture Placeholder 30">
            <a:extLst>
              <a:ext uri="{FF2B5EF4-FFF2-40B4-BE49-F238E27FC236}">
                <a16:creationId xmlns:a16="http://schemas.microsoft.com/office/drawing/2014/main" id="{2B44B500-70AD-4E73-A1E7-5A94058C759A}"/>
              </a:ext>
            </a:extLst>
          </p:cNvPr>
          <p:cNvPicPr>
            <a:picLocks noChangeAspect="1"/>
          </p:cNvPicPr>
          <p:nvPr userDrawn="1"/>
        </p:nvPicPr>
        <p:blipFill>
          <a:blip r:embed="rId19" cstate="screen">
            <a:grayscl/>
            <a:extLst>
              <a:ext uri="{28A0092B-C50C-407E-A947-70E740481C1C}">
                <a14:useLocalDpi xmlns:a14="http://schemas.microsoft.com/office/drawing/2010/main" val="0"/>
              </a:ext>
            </a:extLst>
          </a:blip>
          <a:srcRect/>
          <a:stretch>
            <a:fillRect/>
          </a:stretch>
        </p:blipFill>
        <p:spPr>
          <a:xfrm>
            <a:off x="7797716" y="-3397"/>
            <a:ext cx="2624547" cy="1845629"/>
          </a:xfrm>
          <a:prstGeom prst="rect">
            <a:avLst/>
          </a:prstGeom>
        </p:spPr>
      </p:pic>
      <p:sp>
        <p:nvSpPr>
          <p:cNvPr id="51" name="Rectangle 50">
            <a:extLst>
              <a:ext uri="{FF2B5EF4-FFF2-40B4-BE49-F238E27FC236}">
                <a16:creationId xmlns:a16="http://schemas.microsoft.com/office/drawing/2014/main" id="{FA925543-F260-4278-8C54-FEC0B109674F}"/>
              </a:ext>
            </a:extLst>
          </p:cNvPr>
          <p:cNvSpPr/>
          <p:nvPr userDrawn="1"/>
        </p:nvSpPr>
        <p:spPr>
          <a:xfrm>
            <a:off x="3201" y="-7361"/>
            <a:ext cx="2718662" cy="1849593"/>
          </a:xfrm>
          <a:prstGeom prst="rect">
            <a:avLst/>
          </a:prstGeom>
          <a:solidFill>
            <a:schemeClr val="bg2">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36" name="Rectangle 35">
            <a:extLst>
              <a:ext uri="{FF2B5EF4-FFF2-40B4-BE49-F238E27FC236}">
                <a16:creationId xmlns:a16="http://schemas.microsoft.com/office/drawing/2014/main" id="{682F1B32-6D97-48B7-A0F7-4F82C4BC6FEC}"/>
              </a:ext>
            </a:extLst>
          </p:cNvPr>
          <p:cNvSpPr/>
          <p:nvPr userDrawn="1"/>
        </p:nvSpPr>
        <p:spPr>
          <a:xfrm>
            <a:off x="10416258" y="-7817"/>
            <a:ext cx="3017515" cy="1850048"/>
          </a:xfrm>
          <a:prstGeom prst="rect">
            <a:avLst/>
          </a:prstGeom>
          <a:solidFill>
            <a:schemeClr val="bg2">
              <a:lumMod val="75000"/>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Tree>
    <p:extLst>
      <p:ext uri="{BB962C8B-B14F-4D97-AF65-F5344CB8AC3E}">
        <p14:creationId xmlns:p14="http://schemas.microsoft.com/office/powerpoint/2010/main" val="77241349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4_Text/content slid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F5F1E3A-277E-4612-901D-4508BDBCE2A4}"/>
              </a:ext>
            </a:extLst>
          </p:cNvPr>
          <p:cNvSpPr/>
          <p:nvPr userDrawn="1"/>
        </p:nvSpPr>
        <p:spPr>
          <a:xfrm>
            <a:off x="729440" y="1589025"/>
            <a:ext cx="12710335" cy="597064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sp>
        <p:nvSpPr>
          <p:cNvPr id="2" name="Title 1"/>
          <p:cNvSpPr>
            <a:spLocks noGrp="1"/>
          </p:cNvSpPr>
          <p:nvPr>
            <p:ph type="title" hasCustomPrompt="1"/>
          </p:nvPr>
        </p:nvSpPr>
        <p:spPr>
          <a:xfrm>
            <a:off x="476710" y="402484"/>
            <a:ext cx="12488134" cy="521182"/>
          </a:xfrm>
        </p:spPr>
        <p:txBody>
          <a:bodyPr lIns="0" anchor="t">
            <a:noAutofit/>
          </a:bodyPr>
          <a:lstStyle>
            <a:lvl1pPr>
              <a:defRPr sz="3199">
                <a:solidFill>
                  <a:schemeClr val="tx1"/>
                </a:solidFill>
              </a:defRPr>
            </a:lvl1pPr>
          </a:lstStyle>
          <a:p>
            <a:r>
              <a:rPr lang="en-US"/>
              <a:t>Click to edit title</a:t>
            </a:r>
          </a:p>
        </p:txBody>
      </p:sp>
      <p:grpSp>
        <p:nvGrpSpPr>
          <p:cNvPr id="6" name="Group 5">
            <a:extLst>
              <a:ext uri="{FF2B5EF4-FFF2-40B4-BE49-F238E27FC236}">
                <a16:creationId xmlns:a16="http://schemas.microsoft.com/office/drawing/2014/main" id="{901E8BC5-B1C3-415B-9D8D-093C881988E6}"/>
              </a:ext>
            </a:extLst>
          </p:cNvPr>
          <p:cNvGrpSpPr/>
          <p:nvPr userDrawn="1"/>
        </p:nvGrpSpPr>
        <p:grpSpPr>
          <a:xfrm>
            <a:off x="474933" y="1402354"/>
            <a:ext cx="819729" cy="644555"/>
            <a:chOff x="-2357192" y="-19349"/>
            <a:chExt cx="652123" cy="644284"/>
          </a:xfrm>
          <a:solidFill>
            <a:schemeClr val="bg2"/>
          </a:solidFill>
        </p:grpSpPr>
        <p:sp>
          <p:nvSpPr>
            <p:cNvPr id="8" name="Rectangle 7">
              <a:extLst>
                <a:ext uri="{FF2B5EF4-FFF2-40B4-BE49-F238E27FC236}">
                  <a16:creationId xmlns:a16="http://schemas.microsoft.com/office/drawing/2014/main" id="{9D7D11F6-AB92-4B12-95E4-8F093A29FBEB}"/>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sp>
          <p:nvSpPr>
            <p:cNvPr id="9" name="Rectangle 8">
              <a:extLst>
                <a:ext uri="{FF2B5EF4-FFF2-40B4-BE49-F238E27FC236}">
                  <a16:creationId xmlns:a16="http://schemas.microsoft.com/office/drawing/2014/main" id="{B04AC6A9-C4B9-4D21-AFE3-7D36B48F07FB}"/>
                </a:ext>
              </a:extLst>
            </p:cNvPr>
            <p:cNvSpPr/>
            <p:nvPr userDrawn="1"/>
          </p:nvSpPr>
          <p:spPr>
            <a:xfrm rot="5400000">
              <a:off x="-2120508"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99"/>
            </a:p>
          </p:txBody>
        </p:sp>
      </p:grpSp>
      <p:pic>
        <p:nvPicPr>
          <p:cNvPr id="10" name="Picture 9" descr="A picture containing text, clipart&#10;&#10;Description automatically generated">
            <a:extLst>
              <a:ext uri="{FF2B5EF4-FFF2-40B4-BE49-F238E27FC236}">
                <a16:creationId xmlns:a16="http://schemas.microsoft.com/office/drawing/2014/main" id="{1D5A1EE8-38A5-4B55-9782-A1CA5451A2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2125905" y="7085104"/>
            <a:ext cx="834947" cy="245678"/>
          </a:xfrm>
          <a:prstGeom prst="rect">
            <a:avLst/>
          </a:prstGeom>
        </p:spPr>
      </p:pic>
      <p:sp>
        <p:nvSpPr>
          <p:cNvPr id="12" name="Slide Number Placeholder 4">
            <a:extLst>
              <a:ext uri="{FF2B5EF4-FFF2-40B4-BE49-F238E27FC236}">
                <a16:creationId xmlns:a16="http://schemas.microsoft.com/office/drawing/2014/main" id="{8EBEE91F-123D-4F9C-A08D-E426AD7D08A1}"/>
              </a:ext>
            </a:extLst>
          </p:cNvPr>
          <p:cNvSpPr txBox="1">
            <a:spLocks/>
          </p:cNvSpPr>
          <p:nvPr userDrawn="1"/>
        </p:nvSpPr>
        <p:spPr>
          <a:xfrm>
            <a:off x="394496" y="7006704"/>
            <a:ext cx="620417" cy="402483"/>
          </a:xfrm>
          <a:prstGeom prst="rect">
            <a:avLst/>
          </a:prstGeom>
        </p:spPr>
        <p:txBody>
          <a:bodyPr vert="horz" lIns="91402" tIns="45701" rIns="91402" bIns="45701"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
        <p:nvSpPr>
          <p:cNvPr id="14" name="Text Placeholder 3">
            <a:extLst>
              <a:ext uri="{FF2B5EF4-FFF2-40B4-BE49-F238E27FC236}">
                <a16:creationId xmlns:a16="http://schemas.microsoft.com/office/drawing/2014/main" id="{3F819235-E3FB-4317-B653-80E7B8A35B2A}"/>
              </a:ext>
            </a:extLst>
          </p:cNvPr>
          <p:cNvSpPr>
            <a:spLocks noGrp="1"/>
          </p:cNvSpPr>
          <p:nvPr>
            <p:ph type="body" sz="quarter" idx="13" hasCustomPrompt="1"/>
          </p:nvPr>
        </p:nvSpPr>
        <p:spPr>
          <a:xfrm>
            <a:off x="983945" y="1790912"/>
            <a:ext cx="11976909" cy="5065298"/>
          </a:xfrm>
        </p:spPr>
        <p:txBody>
          <a:bodyPr>
            <a:normAutofit/>
          </a:bodyPr>
          <a:lstStyle>
            <a:lvl1pPr marL="0" indent="0">
              <a:lnSpc>
                <a:spcPct val="100000"/>
              </a:lnSpc>
              <a:buNone/>
              <a:defRPr sz="1800"/>
            </a:lvl1pPr>
            <a:lvl2pPr marL="846356" indent="-342766">
              <a:lnSpc>
                <a:spcPct val="100000"/>
              </a:lnSpc>
              <a:buFont typeface="Arial" panose="020B0604020202020204" pitchFamily="34" charset="0"/>
              <a:buChar char="•"/>
              <a:defRPr sz="1601"/>
            </a:lvl2pPr>
            <a:lvl3pPr marL="1292819" indent="-285638">
              <a:lnSpc>
                <a:spcPct val="100000"/>
              </a:lnSpc>
              <a:buFont typeface="Arial" panose="020B0604020202020204" pitchFamily="34" charset="0"/>
              <a:buChar char="•"/>
              <a:defRPr sz="1400"/>
            </a:lvl3pPr>
            <a:lvl4pPr marL="1796408" indent="-285638">
              <a:lnSpc>
                <a:spcPct val="100000"/>
              </a:lnSpc>
              <a:buFont typeface="Arial" panose="020B0604020202020204" pitchFamily="34" charset="0"/>
              <a:buChar char="•"/>
              <a:defRPr sz="1400"/>
            </a:lvl4pPr>
            <a:lvl5pPr marL="2300000" indent="-285638">
              <a:lnSpc>
                <a:spcPct val="100000"/>
              </a:lnSpc>
              <a:buFont typeface="Arial" panose="020B0604020202020204" pitchFamily="34" charset="0"/>
              <a:buChar char="•"/>
              <a:defRPr sz="1400"/>
            </a:lvl5pPr>
          </a:lstStyle>
          <a:p>
            <a:pPr lvl="0"/>
            <a:r>
              <a:rPr lang="en-US"/>
              <a:t>Click to edit text</a:t>
            </a:r>
          </a:p>
          <a:p>
            <a:pPr lvl="1"/>
            <a:r>
              <a:rPr lang="en-US"/>
              <a:t>Second level</a:t>
            </a:r>
          </a:p>
          <a:p>
            <a:pPr lvl="2"/>
            <a:r>
              <a:rPr lang="en-US"/>
              <a:t>Third level</a:t>
            </a:r>
          </a:p>
        </p:txBody>
      </p:sp>
    </p:spTree>
    <p:extLst>
      <p:ext uri="{BB962C8B-B14F-4D97-AF65-F5344CB8AC3E}">
        <p14:creationId xmlns:p14="http://schemas.microsoft.com/office/powerpoint/2010/main" val="4053061827"/>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Text/content slid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76710" y="402484"/>
            <a:ext cx="12488134" cy="521182"/>
          </a:xfrm>
        </p:spPr>
        <p:txBody>
          <a:bodyPr lIns="0" anchor="t">
            <a:noAutofit/>
          </a:bodyPr>
          <a:lstStyle>
            <a:lvl1pPr>
              <a:defRPr sz="3200">
                <a:solidFill>
                  <a:schemeClr val="tx1"/>
                </a:solidFill>
              </a:defRPr>
            </a:lvl1pPr>
          </a:lstStyle>
          <a:p>
            <a:r>
              <a:rPr lang="en-US"/>
              <a:t>Click to edit title</a:t>
            </a:r>
          </a:p>
        </p:txBody>
      </p:sp>
      <p:grpSp>
        <p:nvGrpSpPr>
          <p:cNvPr id="6" name="Group 5">
            <a:extLst>
              <a:ext uri="{FF2B5EF4-FFF2-40B4-BE49-F238E27FC236}">
                <a16:creationId xmlns:a16="http://schemas.microsoft.com/office/drawing/2014/main" id="{901E8BC5-B1C3-415B-9D8D-093C881988E6}"/>
              </a:ext>
            </a:extLst>
          </p:cNvPr>
          <p:cNvGrpSpPr/>
          <p:nvPr userDrawn="1"/>
        </p:nvGrpSpPr>
        <p:grpSpPr>
          <a:xfrm>
            <a:off x="474933" y="1402354"/>
            <a:ext cx="819729" cy="644555"/>
            <a:chOff x="-2357192" y="-19349"/>
            <a:chExt cx="652123" cy="644284"/>
          </a:xfrm>
          <a:solidFill>
            <a:schemeClr val="bg2"/>
          </a:solidFill>
        </p:grpSpPr>
        <p:sp>
          <p:nvSpPr>
            <p:cNvPr id="8" name="Rectangle 7">
              <a:extLst>
                <a:ext uri="{FF2B5EF4-FFF2-40B4-BE49-F238E27FC236}">
                  <a16:creationId xmlns:a16="http://schemas.microsoft.com/office/drawing/2014/main" id="{9D7D11F6-AB92-4B12-95E4-8F093A29FBEB}"/>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9" name="Rectangle 8">
              <a:extLst>
                <a:ext uri="{FF2B5EF4-FFF2-40B4-BE49-F238E27FC236}">
                  <a16:creationId xmlns:a16="http://schemas.microsoft.com/office/drawing/2014/main" id="{B04AC6A9-C4B9-4D21-AFE3-7D36B48F07FB}"/>
                </a:ext>
              </a:extLst>
            </p:cNvPr>
            <p:cNvSpPr/>
            <p:nvPr userDrawn="1"/>
          </p:nvSpPr>
          <p:spPr>
            <a:xfrm rot="5400000">
              <a:off x="-2120508"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pic>
        <p:nvPicPr>
          <p:cNvPr id="10" name="Picture 9" descr="A picture containing text, clipart&#10;&#10;Description automatically generated">
            <a:extLst>
              <a:ext uri="{FF2B5EF4-FFF2-40B4-BE49-F238E27FC236}">
                <a16:creationId xmlns:a16="http://schemas.microsoft.com/office/drawing/2014/main" id="{1D5A1EE8-38A5-4B55-9782-A1CA5451A253}"/>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2125905" y="7085104"/>
            <a:ext cx="834947" cy="245678"/>
          </a:xfrm>
          <a:prstGeom prst="rect">
            <a:avLst/>
          </a:prstGeom>
        </p:spPr>
      </p:pic>
      <p:sp>
        <p:nvSpPr>
          <p:cNvPr id="12" name="Slide Number Placeholder 4">
            <a:extLst>
              <a:ext uri="{FF2B5EF4-FFF2-40B4-BE49-F238E27FC236}">
                <a16:creationId xmlns:a16="http://schemas.microsoft.com/office/drawing/2014/main" id="{8EBEE91F-123D-4F9C-A08D-E426AD7D08A1}"/>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
        <p:nvSpPr>
          <p:cNvPr id="13" name="Rectangle 12">
            <a:extLst>
              <a:ext uri="{FF2B5EF4-FFF2-40B4-BE49-F238E27FC236}">
                <a16:creationId xmlns:a16="http://schemas.microsoft.com/office/drawing/2014/main" id="{1F5F1E3A-277E-4612-901D-4508BDBCE2A4}"/>
              </a:ext>
            </a:extLst>
          </p:cNvPr>
          <p:cNvSpPr/>
          <p:nvPr userDrawn="1"/>
        </p:nvSpPr>
        <p:spPr>
          <a:xfrm>
            <a:off x="729438" y="1589025"/>
            <a:ext cx="11976911" cy="507419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nvGrpSpPr>
          <p:cNvPr id="21" name="Group 20">
            <a:extLst>
              <a:ext uri="{FF2B5EF4-FFF2-40B4-BE49-F238E27FC236}">
                <a16:creationId xmlns:a16="http://schemas.microsoft.com/office/drawing/2014/main" id="{384A648D-3E2B-4429-B74D-F0171BBDB92E}"/>
              </a:ext>
            </a:extLst>
          </p:cNvPr>
          <p:cNvGrpSpPr/>
          <p:nvPr userDrawn="1"/>
        </p:nvGrpSpPr>
        <p:grpSpPr>
          <a:xfrm rot="10800000">
            <a:off x="12153191" y="6160742"/>
            <a:ext cx="809877" cy="644555"/>
            <a:chOff x="-2357192" y="-19349"/>
            <a:chExt cx="644285" cy="644284"/>
          </a:xfrm>
          <a:solidFill>
            <a:schemeClr val="tx2"/>
          </a:solidFill>
        </p:grpSpPr>
        <p:sp>
          <p:nvSpPr>
            <p:cNvPr id="22" name="Rectangle 21">
              <a:extLst>
                <a:ext uri="{FF2B5EF4-FFF2-40B4-BE49-F238E27FC236}">
                  <a16:creationId xmlns:a16="http://schemas.microsoft.com/office/drawing/2014/main" id="{97DEACFD-DE84-4503-861D-91025339B58A}"/>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3" name="Rectangle 22">
              <a:extLst>
                <a:ext uri="{FF2B5EF4-FFF2-40B4-BE49-F238E27FC236}">
                  <a16:creationId xmlns:a16="http://schemas.microsoft.com/office/drawing/2014/main" id="{E80B9BA8-B14A-475D-86BF-0EEEC313A9A8}"/>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4" name="Content Placeholder 3">
            <a:extLst>
              <a:ext uri="{FF2B5EF4-FFF2-40B4-BE49-F238E27FC236}">
                <a16:creationId xmlns:a16="http://schemas.microsoft.com/office/drawing/2014/main" id="{41BDDEFD-B131-4B29-BC09-286BC28B1CB0}"/>
              </a:ext>
            </a:extLst>
          </p:cNvPr>
          <p:cNvSpPr>
            <a:spLocks noGrp="1"/>
          </p:cNvSpPr>
          <p:nvPr>
            <p:ph sz="quarter" idx="10" hasCustomPrompt="1"/>
          </p:nvPr>
        </p:nvSpPr>
        <p:spPr>
          <a:xfrm>
            <a:off x="891996" y="1712914"/>
            <a:ext cx="11617872" cy="4764087"/>
          </a:xfrm>
        </p:spPr>
        <p:txBody>
          <a:bodyPr>
            <a:normAutofit/>
          </a:bodyPr>
          <a:lstStyle>
            <a:lvl1pPr marL="0" indent="0">
              <a:buFont typeface="Wingdings" panose="05000000000000000000" pitchFamily="2" charset="2"/>
              <a:buNone/>
              <a:defRPr sz="1800">
                <a:solidFill>
                  <a:schemeClr val="tx1"/>
                </a:solidFill>
              </a:defRPr>
            </a:lvl1pPr>
          </a:lstStyle>
          <a:p>
            <a:pPr lvl="0"/>
            <a:r>
              <a:rPr lang="en-US"/>
              <a:t>Click to add text or other content</a:t>
            </a:r>
          </a:p>
        </p:txBody>
      </p:sp>
    </p:spTree>
    <p:extLst>
      <p:ext uri="{BB962C8B-B14F-4D97-AF65-F5344CB8AC3E}">
        <p14:creationId xmlns:p14="http://schemas.microsoft.com/office/powerpoint/2010/main" val="240789824"/>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3_Picture &amp;  3 Bullet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CF03ECA-6325-4686-99D3-4F0E5250E8FB}"/>
              </a:ext>
            </a:extLst>
          </p:cNvPr>
          <p:cNvSpPr>
            <a:spLocks noGrp="1"/>
          </p:cNvSpPr>
          <p:nvPr>
            <p:ph type="pic" sz="quarter" idx="33" hasCustomPrompt="1"/>
          </p:nvPr>
        </p:nvSpPr>
        <p:spPr>
          <a:xfrm>
            <a:off x="6520864" y="2"/>
            <a:ext cx="6918912" cy="7559674"/>
          </a:xfrm>
        </p:spPr>
        <p:txBody>
          <a:bodyPr anchor="ctr">
            <a:normAutofit/>
          </a:bodyPr>
          <a:lstStyle>
            <a:lvl1pPr marL="0" indent="0" algn="l">
              <a:buNone/>
              <a:defRPr sz="1200">
                <a:latin typeface="+mj-lt"/>
              </a:defRPr>
            </a:lvl1pPr>
          </a:lstStyle>
          <a:p>
            <a:r>
              <a:rPr lang="en-US"/>
              <a:t>Click on icon below to Insert Screenshot/Image.</a:t>
            </a:r>
          </a:p>
          <a:p>
            <a:endParaRPr lang="en-US"/>
          </a:p>
          <a:p>
            <a:r>
              <a:rPr lang="en-US" b="0" i="0">
                <a:solidFill>
                  <a:srgbClr val="000000"/>
                </a:solidFill>
                <a:effectLst/>
                <a:latin typeface="Lucida Grande"/>
              </a:rPr>
              <a:t>TIP</a:t>
            </a:r>
          </a:p>
          <a:p>
            <a:r>
              <a:rPr lang="en-US" b="0" i="0">
                <a:solidFill>
                  <a:srgbClr val="000000"/>
                </a:solidFill>
                <a:effectLst/>
                <a:latin typeface="Lucida Grande"/>
              </a:rPr>
              <a:t>Use PowerPoint’s crop tools to get rid of parts of pictures and help them better fit into their designated space. Insert a picture onto a slide to get started.</a:t>
            </a:r>
          </a:p>
          <a:p>
            <a:r>
              <a:rPr lang="en-US" b="0" i="0">
                <a:solidFill>
                  <a:srgbClr val="000000"/>
                </a:solidFill>
                <a:effectLst/>
                <a:latin typeface="Lucida Grande"/>
              </a:rPr>
              <a:t>Select the picture and click the Crop button on the Picture Tools Format tab.</a:t>
            </a:r>
          </a:p>
          <a:p>
            <a:r>
              <a:rPr lang="en-US" b="0" i="0">
                <a:solidFill>
                  <a:srgbClr val="000000"/>
                </a:solidFill>
                <a:effectLst/>
                <a:latin typeface="Lucida Grande"/>
              </a:rPr>
              <a:t>Crop handles will appear on the sides and corners of the image, indicating that you’re ready to crop.</a:t>
            </a:r>
          </a:p>
          <a:p>
            <a:r>
              <a:rPr lang="en-US" b="0" i="0">
                <a:solidFill>
                  <a:srgbClr val="000000"/>
                </a:solidFill>
                <a:effectLst/>
                <a:latin typeface="Lucida Grande"/>
              </a:rPr>
              <a:t>Move your mouse pointer toward a crop handle. When it turns into a black crop tool, click and drag the crop mark to crop the picture.</a:t>
            </a:r>
          </a:p>
          <a:p>
            <a:r>
              <a:rPr lang="en-US" b="0" i="0">
                <a:solidFill>
                  <a:srgbClr val="000000"/>
                </a:solidFill>
                <a:effectLst/>
                <a:latin typeface="Lucida Grande"/>
              </a:rPr>
              <a:t>Notice that cropped areas of the picture will become semitransparent so you can easily see what you’re cropping out and what you’re leaving in.</a:t>
            </a:r>
          </a:p>
          <a:p>
            <a:r>
              <a:rPr lang="en-US" b="0" i="0">
                <a:solidFill>
                  <a:srgbClr val="000000"/>
                </a:solidFill>
                <a:effectLst/>
                <a:latin typeface="Lucida Grande"/>
              </a:rPr>
              <a:t>Be aware of proportions and try not to distort or stretch the image</a:t>
            </a:r>
          </a:p>
        </p:txBody>
      </p:sp>
      <p:sp>
        <p:nvSpPr>
          <p:cNvPr id="109" name="Rectangle 108">
            <a:extLst>
              <a:ext uri="{FF2B5EF4-FFF2-40B4-BE49-F238E27FC236}">
                <a16:creationId xmlns:a16="http://schemas.microsoft.com/office/drawing/2014/main" id="{710B14C7-05D7-481C-86F2-CA1497C0877C}"/>
              </a:ext>
            </a:extLst>
          </p:cNvPr>
          <p:cNvSpPr/>
          <p:nvPr userDrawn="1"/>
        </p:nvSpPr>
        <p:spPr>
          <a:xfrm>
            <a:off x="2" y="0"/>
            <a:ext cx="6520862"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 name="Title 1"/>
          <p:cNvSpPr>
            <a:spLocks noGrp="1"/>
          </p:cNvSpPr>
          <p:nvPr>
            <p:ph type="title" hasCustomPrompt="1"/>
          </p:nvPr>
        </p:nvSpPr>
        <p:spPr>
          <a:xfrm>
            <a:off x="476711" y="402484"/>
            <a:ext cx="5471057" cy="521182"/>
          </a:xfrm>
        </p:spPr>
        <p:txBody>
          <a:bodyPr lIns="0" anchor="t">
            <a:noAutofit/>
          </a:bodyPr>
          <a:lstStyle>
            <a:lvl1pPr>
              <a:defRPr sz="3200">
                <a:solidFill>
                  <a:schemeClr val="tx1"/>
                </a:solidFill>
              </a:defRPr>
            </a:lvl1pPr>
          </a:lstStyle>
          <a:p>
            <a:r>
              <a:rPr lang="en-US"/>
              <a:t>Click to edit title</a:t>
            </a:r>
          </a:p>
        </p:txBody>
      </p:sp>
      <p:sp>
        <p:nvSpPr>
          <p:cNvPr id="19" name="Slide Number Placeholder 4">
            <a:extLst>
              <a:ext uri="{FF2B5EF4-FFF2-40B4-BE49-F238E27FC236}">
                <a16:creationId xmlns:a16="http://schemas.microsoft.com/office/drawing/2014/main" id="{6C1AB559-EB85-4055-B402-E145686D2233}"/>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
        <p:nvSpPr>
          <p:cNvPr id="5" name="Text Placeholder 4">
            <a:extLst>
              <a:ext uri="{FF2B5EF4-FFF2-40B4-BE49-F238E27FC236}">
                <a16:creationId xmlns:a16="http://schemas.microsoft.com/office/drawing/2014/main" id="{54A7E714-E874-4058-B2DE-5ABE1CBB3421}"/>
              </a:ext>
            </a:extLst>
          </p:cNvPr>
          <p:cNvSpPr>
            <a:spLocks noGrp="1"/>
          </p:cNvSpPr>
          <p:nvPr>
            <p:ph type="body" sz="quarter" idx="34" hasCustomPrompt="1"/>
          </p:nvPr>
        </p:nvSpPr>
        <p:spPr>
          <a:xfrm>
            <a:off x="435787" y="1684708"/>
            <a:ext cx="5649295" cy="4190260"/>
          </a:xfrm>
        </p:spPr>
        <p:txBody>
          <a:bodyPr anchor="t">
            <a:normAutofit/>
          </a:bodyPr>
          <a:lstStyle>
            <a:lvl1pPr marL="251895" indent="-251895">
              <a:spcBef>
                <a:spcPts val="4200"/>
              </a:spcBef>
              <a:buFontTx/>
              <a:buBlip>
                <a:blip r:embed="rId2"/>
              </a:buBlip>
              <a:defRPr sz="2000"/>
            </a:lvl1pPr>
            <a:lvl2pPr marL="755688" indent="-251895">
              <a:buFontTx/>
              <a:buBlip>
                <a:blip r:embed="rId2"/>
              </a:buBlip>
              <a:defRPr/>
            </a:lvl2pPr>
            <a:lvl3pPr marL="1259480" indent="-251895">
              <a:buFontTx/>
              <a:buBlip>
                <a:blip r:embed="rId2"/>
              </a:buBlip>
              <a:defRPr/>
            </a:lvl3pPr>
            <a:lvl4pPr marL="1763271" indent="-251895">
              <a:buFontTx/>
              <a:buBlip>
                <a:blip r:embed="rId2"/>
              </a:buBlip>
              <a:defRPr/>
            </a:lvl4pPr>
            <a:lvl5pPr marL="2267064" indent="-251895">
              <a:buFontTx/>
              <a:buBlip>
                <a:blip r:embed="rId2"/>
              </a:buBlip>
              <a:defRPr/>
            </a:lvl5pPr>
          </a:lstStyle>
          <a:p>
            <a:pPr lvl="0"/>
            <a:r>
              <a:rPr lang="en-US"/>
              <a:t>Click to add key messages</a:t>
            </a:r>
          </a:p>
        </p:txBody>
      </p:sp>
    </p:spTree>
    <p:extLst>
      <p:ext uri="{BB962C8B-B14F-4D97-AF65-F5344CB8AC3E}">
        <p14:creationId xmlns:p14="http://schemas.microsoft.com/office/powerpoint/2010/main" val="427389686"/>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Picture &amp;  3 Bullet Slide">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CF03ECA-6325-4686-99D3-4F0E5250E8FB}"/>
              </a:ext>
            </a:extLst>
          </p:cNvPr>
          <p:cNvSpPr>
            <a:spLocks noGrp="1"/>
          </p:cNvSpPr>
          <p:nvPr>
            <p:ph type="pic" sz="quarter" idx="33" hasCustomPrompt="1"/>
          </p:nvPr>
        </p:nvSpPr>
        <p:spPr>
          <a:xfrm>
            <a:off x="6520864" y="2"/>
            <a:ext cx="6918912" cy="7559674"/>
          </a:xfrm>
        </p:spPr>
        <p:txBody>
          <a:bodyPr anchor="ctr">
            <a:normAutofit/>
          </a:bodyPr>
          <a:lstStyle>
            <a:lvl1pPr marL="0" indent="0" algn="l">
              <a:buNone/>
              <a:defRPr sz="1200">
                <a:latin typeface="+mj-lt"/>
              </a:defRPr>
            </a:lvl1pPr>
          </a:lstStyle>
          <a:p>
            <a:r>
              <a:rPr lang="en-US"/>
              <a:t>Click on icon below to Insert Screenshot/Image.</a:t>
            </a:r>
          </a:p>
          <a:p>
            <a:endParaRPr lang="en-US"/>
          </a:p>
          <a:p>
            <a:r>
              <a:rPr lang="en-US" b="0" i="0">
                <a:solidFill>
                  <a:srgbClr val="000000"/>
                </a:solidFill>
                <a:effectLst/>
                <a:latin typeface="Lucida Grande"/>
              </a:rPr>
              <a:t>TIP</a:t>
            </a:r>
          </a:p>
          <a:p>
            <a:r>
              <a:rPr lang="en-US" b="0" i="0">
                <a:solidFill>
                  <a:srgbClr val="000000"/>
                </a:solidFill>
                <a:effectLst/>
                <a:latin typeface="Lucida Grande"/>
              </a:rPr>
              <a:t>Use PowerPoint’s crop tools to get rid of parts of pictures and help them better fit into their designated space. Insert a picture onto a slide to get started.</a:t>
            </a:r>
          </a:p>
          <a:p>
            <a:r>
              <a:rPr lang="en-US" b="0" i="0">
                <a:solidFill>
                  <a:srgbClr val="000000"/>
                </a:solidFill>
                <a:effectLst/>
                <a:latin typeface="Lucida Grande"/>
              </a:rPr>
              <a:t>Select the picture and click the Crop button on the Picture Tools Format tab.</a:t>
            </a:r>
          </a:p>
          <a:p>
            <a:r>
              <a:rPr lang="en-US" b="0" i="0">
                <a:solidFill>
                  <a:srgbClr val="000000"/>
                </a:solidFill>
                <a:effectLst/>
                <a:latin typeface="Lucida Grande"/>
              </a:rPr>
              <a:t>Crop handles will appear on the sides and corners of the image, indicating that you’re ready to crop.</a:t>
            </a:r>
          </a:p>
          <a:p>
            <a:r>
              <a:rPr lang="en-US" b="0" i="0">
                <a:solidFill>
                  <a:srgbClr val="000000"/>
                </a:solidFill>
                <a:effectLst/>
                <a:latin typeface="Lucida Grande"/>
              </a:rPr>
              <a:t>Move your mouse pointer toward a crop handle. When it turns into a black crop tool, click and drag the crop mark to crop the picture.</a:t>
            </a:r>
          </a:p>
          <a:p>
            <a:r>
              <a:rPr lang="en-US" b="0" i="0">
                <a:solidFill>
                  <a:srgbClr val="000000"/>
                </a:solidFill>
                <a:effectLst/>
                <a:latin typeface="Lucida Grande"/>
              </a:rPr>
              <a:t>Notice that cropped areas of the picture will become semitransparent so you can easily see what you’re cropping out and what you’re leaving in.</a:t>
            </a:r>
          </a:p>
          <a:p>
            <a:r>
              <a:rPr lang="en-US" b="0" i="0">
                <a:solidFill>
                  <a:srgbClr val="000000"/>
                </a:solidFill>
                <a:effectLst/>
                <a:latin typeface="Lucida Grande"/>
              </a:rPr>
              <a:t>Be aware of proportions and try not to distort or stretch the image</a:t>
            </a:r>
          </a:p>
        </p:txBody>
      </p:sp>
      <p:sp>
        <p:nvSpPr>
          <p:cNvPr id="109" name="Rectangle 108">
            <a:extLst>
              <a:ext uri="{FF2B5EF4-FFF2-40B4-BE49-F238E27FC236}">
                <a16:creationId xmlns:a16="http://schemas.microsoft.com/office/drawing/2014/main" id="{710B14C7-05D7-481C-86F2-CA1497C0877C}"/>
              </a:ext>
            </a:extLst>
          </p:cNvPr>
          <p:cNvSpPr/>
          <p:nvPr userDrawn="1"/>
        </p:nvSpPr>
        <p:spPr>
          <a:xfrm>
            <a:off x="2" y="0"/>
            <a:ext cx="9513944" cy="755967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
        <p:nvSpPr>
          <p:cNvPr id="2" name="Title 1"/>
          <p:cNvSpPr>
            <a:spLocks noGrp="1"/>
          </p:cNvSpPr>
          <p:nvPr>
            <p:ph type="title" hasCustomPrompt="1"/>
          </p:nvPr>
        </p:nvSpPr>
        <p:spPr>
          <a:xfrm>
            <a:off x="476711" y="402484"/>
            <a:ext cx="5471057" cy="521182"/>
          </a:xfrm>
        </p:spPr>
        <p:txBody>
          <a:bodyPr lIns="0" anchor="t">
            <a:noAutofit/>
          </a:bodyPr>
          <a:lstStyle>
            <a:lvl1pPr>
              <a:defRPr sz="3200">
                <a:solidFill>
                  <a:schemeClr val="tx1"/>
                </a:solidFill>
              </a:defRPr>
            </a:lvl1pPr>
          </a:lstStyle>
          <a:p>
            <a:r>
              <a:rPr lang="en-US"/>
              <a:t>Click to edit title</a:t>
            </a:r>
          </a:p>
        </p:txBody>
      </p:sp>
      <p:sp>
        <p:nvSpPr>
          <p:cNvPr id="19" name="Slide Number Placeholder 4">
            <a:extLst>
              <a:ext uri="{FF2B5EF4-FFF2-40B4-BE49-F238E27FC236}">
                <a16:creationId xmlns:a16="http://schemas.microsoft.com/office/drawing/2014/main" id="{6C1AB559-EB85-4055-B402-E145686D2233}"/>
              </a:ext>
            </a:extLst>
          </p:cNvPr>
          <p:cNvSpPr txBox="1">
            <a:spLocks/>
          </p:cNvSpPr>
          <p:nvPr userDrawn="1"/>
        </p:nvSpPr>
        <p:spPr>
          <a:xfrm>
            <a:off x="394493" y="7006702"/>
            <a:ext cx="620417" cy="402483"/>
          </a:xfrm>
          <a:prstGeom prst="rect">
            <a:avLst/>
          </a:prstGeom>
        </p:spPr>
        <p:txBody>
          <a:bodyPr vert="horz" lIns="91440" tIns="45720" rIns="91440" bIns="45720"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899" smtClean="0"/>
              <a:pPr/>
              <a:t>‹#›</a:t>
            </a:fld>
            <a:endParaRPr lang="en-GB" sz="899"/>
          </a:p>
        </p:txBody>
      </p:sp>
      <p:sp>
        <p:nvSpPr>
          <p:cNvPr id="5" name="Text Placeholder 4">
            <a:extLst>
              <a:ext uri="{FF2B5EF4-FFF2-40B4-BE49-F238E27FC236}">
                <a16:creationId xmlns:a16="http://schemas.microsoft.com/office/drawing/2014/main" id="{54A7E714-E874-4058-B2DE-5ABE1CBB3421}"/>
              </a:ext>
            </a:extLst>
          </p:cNvPr>
          <p:cNvSpPr>
            <a:spLocks noGrp="1"/>
          </p:cNvSpPr>
          <p:nvPr>
            <p:ph type="body" sz="quarter" idx="34" hasCustomPrompt="1"/>
          </p:nvPr>
        </p:nvSpPr>
        <p:spPr>
          <a:xfrm>
            <a:off x="435787" y="1684708"/>
            <a:ext cx="5649295" cy="4190260"/>
          </a:xfrm>
        </p:spPr>
        <p:txBody>
          <a:bodyPr anchor="t">
            <a:normAutofit/>
          </a:bodyPr>
          <a:lstStyle>
            <a:lvl1pPr marL="251895" indent="-251895">
              <a:spcBef>
                <a:spcPts val="4200"/>
              </a:spcBef>
              <a:buFontTx/>
              <a:buBlip>
                <a:blip r:embed="rId2"/>
              </a:buBlip>
              <a:defRPr sz="2000"/>
            </a:lvl1pPr>
            <a:lvl2pPr marL="755688" indent="-251895">
              <a:buFontTx/>
              <a:buBlip>
                <a:blip r:embed="rId2"/>
              </a:buBlip>
              <a:defRPr/>
            </a:lvl2pPr>
            <a:lvl3pPr marL="1259480" indent="-251895">
              <a:buFontTx/>
              <a:buBlip>
                <a:blip r:embed="rId2"/>
              </a:buBlip>
              <a:defRPr/>
            </a:lvl3pPr>
            <a:lvl4pPr marL="1763271" indent="-251895">
              <a:buFontTx/>
              <a:buBlip>
                <a:blip r:embed="rId2"/>
              </a:buBlip>
              <a:defRPr/>
            </a:lvl4pPr>
            <a:lvl5pPr marL="2267064" indent="-251895">
              <a:buFontTx/>
              <a:buBlip>
                <a:blip r:embed="rId2"/>
              </a:buBlip>
              <a:defRPr/>
            </a:lvl5pPr>
          </a:lstStyle>
          <a:p>
            <a:pPr lvl="0"/>
            <a:r>
              <a:rPr lang="en-US"/>
              <a:t>Click to add key messages</a:t>
            </a:r>
          </a:p>
        </p:txBody>
      </p:sp>
    </p:spTree>
    <p:extLst>
      <p:ext uri="{BB962C8B-B14F-4D97-AF65-F5344CB8AC3E}">
        <p14:creationId xmlns:p14="http://schemas.microsoft.com/office/powerpoint/2010/main" val="3135348104"/>
      </p:ext>
    </p:extLst>
  </p:cSld>
  <p:clrMapOvr>
    <a:masterClrMapping/>
  </p:clrMapOvr>
  <p:extLst>
    <p:ext uri="{DCECCB84-F9BA-43D5-87BE-67443E8EF086}">
      <p15:sldGuideLst xmlns:p15="http://schemas.microsoft.com/office/powerpoint/2012/main">
        <p15:guide id="1" orient="horz" pos="2381">
          <p15:clr>
            <a:srgbClr val="FBAE40"/>
          </p15:clr>
        </p15:guide>
        <p15:guide id="2" orient="horz" pos="883">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Renewable_Agenda/content/new speaker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69C876-6BBF-42FC-9701-F62C9A77294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2" y="0"/>
            <a:ext cx="13462688" cy="7559675"/>
          </a:xfrm>
          <a:prstGeom prst="rect">
            <a:avLst/>
          </a:prstGeom>
        </p:spPr>
      </p:pic>
      <p:sp>
        <p:nvSpPr>
          <p:cNvPr id="14" name="Rectangle 13">
            <a:extLst>
              <a:ext uri="{FF2B5EF4-FFF2-40B4-BE49-F238E27FC236}">
                <a16:creationId xmlns:a16="http://schemas.microsoft.com/office/drawing/2014/main" id="{60BE1AE9-8BF5-43D6-A280-E0B660B5C364}"/>
              </a:ext>
            </a:extLst>
          </p:cNvPr>
          <p:cNvSpPr/>
          <p:nvPr userDrawn="1"/>
        </p:nvSpPr>
        <p:spPr>
          <a:xfrm rot="5400000">
            <a:off x="150139" y="-165109"/>
            <a:ext cx="6735282" cy="703556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nvGrpSpPr>
          <p:cNvPr id="20" name="Group 19">
            <a:extLst>
              <a:ext uri="{FF2B5EF4-FFF2-40B4-BE49-F238E27FC236}">
                <a16:creationId xmlns:a16="http://schemas.microsoft.com/office/drawing/2014/main" id="{CE9F07BF-D6E3-4249-9491-39550EA079CC}"/>
              </a:ext>
            </a:extLst>
          </p:cNvPr>
          <p:cNvGrpSpPr/>
          <p:nvPr userDrawn="1"/>
        </p:nvGrpSpPr>
        <p:grpSpPr>
          <a:xfrm>
            <a:off x="474934" y="393866"/>
            <a:ext cx="809877" cy="644555"/>
            <a:chOff x="-2357192" y="-19349"/>
            <a:chExt cx="644285" cy="644284"/>
          </a:xfrm>
          <a:solidFill>
            <a:schemeClr val="bg2"/>
          </a:solidFill>
        </p:grpSpPr>
        <p:sp>
          <p:nvSpPr>
            <p:cNvPr id="21" name="Rectangle 20">
              <a:extLst>
                <a:ext uri="{FF2B5EF4-FFF2-40B4-BE49-F238E27FC236}">
                  <a16:creationId xmlns:a16="http://schemas.microsoft.com/office/drawing/2014/main" id="{AD34F832-0EAF-434B-A95D-D305983938AE}"/>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22" name="Rectangle 21">
              <a:extLst>
                <a:ext uri="{FF2B5EF4-FFF2-40B4-BE49-F238E27FC236}">
                  <a16:creationId xmlns:a16="http://schemas.microsoft.com/office/drawing/2014/main" id="{76B0F501-1B2D-489C-9A0B-BC3099A1EA3A}"/>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pic>
        <p:nvPicPr>
          <p:cNvPr id="13" name="Picture 12" descr="A picture containing text, clipart&#10;&#10;Description automatically generated">
            <a:extLst>
              <a:ext uri="{FF2B5EF4-FFF2-40B4-BE49-F238E27FC236}">
                <a16:creationId xmlns:a16="http://schemas.microsoft.com/office/drawing/2014/main" id="{46BD1ABB-5F9F-404D-A2CF-46576C66240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295268" y="6091128"/>
            <a:ext cx="1239608" cy="364747"/>
          </a:xfrm>
          <a:prstGeom prst="rect">
            <a:avLst/>
          </a:prstGeom>
        </p:spPr>
      </p:pic>
      <p:sp>
        <p:nvSpPr>
          <p:cNvPr id="17" name="Title 1">
            <a:extLst>
              <a:ext uri="{FF2B5EF4-FFF2-40B4-BE49-F238E27FC236}">
                <a16:creationId xmlns:a16="http://schemas.microsoft.com/office/drawing/2014/main" id="{EE513588-FFA7-4945-864E-40DA0ED5EEAB}"/>
              </a:ext>
            </a:extLst>
          </p:cNvPr>
          <p:cNvSpPr>
            <a:spLocks noGrp="1"/>
          </p:cNvSpPr>
          <p:nvPr>
            <p:ph type="title" hasCustomPrompt="1"/>
          </p:nvPr>
        </p:nvSpPr>
        <p:spPr>
          <a:xfrm>
            <a:off x="949863" y="896537"/>
            <a:ext cx="5514054" cy="1901910"/>
          </a:xfrm>
        </p:spPr>
        <p:txBody>
          <a:bodyPr>
            <a:normAutofit/>
          </a:bodyPr>
          <a:lstStyle>
            <a:lvl1pPr>
              <a:lnSpc>
                <a:spcPct val="100000"/>
              </a:lnSpc>
              <a:defRPr sz="2800">
                <a:solidFill>
                  <a:schemeClr val="bg1"/>
                </a:solidFill>
              </a:defRPr>
            </a:lvl1pPr>
          </a:lstStyle>
          <a:p>
            <a:r>
              <a:rPr lang="en-US"/>
              <a:t>Agenda or Speaker Title</a:t>
            </a:r>
          </a:p>
        </p:txBody>
      </p:sp>
      <p:sp>
        <p:nvSpPr>
          <p:cNvPr id="18" name="Content Placeholder 2">
            <a:extLst>
              <a:ext uri="{FF2B5EF4-FFF2-40B4-BE49-F238E27FC236}">
                <a16:creationId xmlns:a16="http://schemas.microsoft.com/office/drawing/2014/main" id="{47E4CBA7-E28F-49C0-8CA1-EE4676338E8E}"/>
              </a:ext>
            </a:extLst>
          </p:cNvPr>
          <p:cNvSpPr>
            <a:spLocks noGrp="1"/>
          </p:cNvSpPr>
          <p:nvPr>
            <p:ph idx="1" hasCustomPrompt="1"/>
          </p:nvPr>
        </p:nvSpPr>
        <p:spPr>
          <a:xfrm>
            <a:off x="949863" y="2947638"/>
            <a:ext cx="5514054" cy="2985754"/>
          </a:xfrm>
          <a:prstGeom prst="rect">
            <a:avLst/>
          </a:prstGeom>
        </p:spPr>
        <p:txBody>
          <a:bodyPr>
            <a:normAutofit/>
          </a:bodyPr>
          <a:lstStyle>
            <a:lvl1pPr marL="0" indent="0">
              <a:lnSpc>
                <a:spcPct val="100000"/>
              </a:lnSpc>
              <a:buNone/>
              <a:defRPr sz="2000">
                <a:solidFill>
                  <a:schemeClr val="bg1"/>
                </a:solidFill>
              </a:defRPr>
            </a:lvl1pPr>
          </a:lstStyle>
          <a:p>
            <a:pPr lvl="0"/>
            <a:r>
              <a:rPr lang="en-US"/>
              <a:t>Click to edit content </a:t>
            </a:r>
          </a:p>
        </p:txBody>
      </p:sp>
      <p:grpSp>
        <p:nvGrpSpPr>
          <p:cNvPr id="15" name="Group 14">
            <a:extLst>
              <a:ext uri="{FF2B5EF4-FFF2-40B4-BE49-F238E27FC236}">
                <a16:creationId xmlns:a16="http://schemas.microsoft.com/office/drawing/2014/main" id="{34FB1F0C-1823-4A9D-8630-60A1836719DC}"/>
              </a:ext>
            </a:extLst>
          </p:cNvPr>
          <p:cNvGrpSpPr/>
          <p:nvPr userDrawn="1"/>
        </p:nvGrpSpPr>
        <p:grpSpPr>
          <a:xfrm rot="10800000">
            <a:off x="6475468" y="6264309"/>
            <a:ext cx="809877" cy="644555"/>
            <a:chOff x="-2357192" y="-19349"/>
            <a:chExt cx="644285" cy="644284"/>
          </a:xfrm>
          <a:solidFill>
            <a:schemeClr val="bg1"/>
          </a:solidFill>
        </p:grpSpPr>
        <p:sp>
          <p:nvSpPr>
            <p:cNvPr id="16" name="Rectangle 15">
              <a:extLst>
                <a:ext uri="{FF2B5EF4-FFF2-40B4-BE49-F238E27FC236}">
                  <a16:creationId xmlns:a16="http://schemas.microsoft.com/office/drawing/2014/main" id="{3A9EC23A-C018-4430-96C0-8DAA4E7D7FE5}"/>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sp>
          <p:nvSpPr>
            <p:cNvPr id="19" name="Rectangle 18">
              <a:extLst>
                <a:ext uri="{FF2B5EF4-FFF2-40B4-BE49-F238E27FC236}">
                  <a16:creationId xmlns:a16="http://schemas.microsoft.com/office/drawing/2014/main" id="{D3FA8174-09CC-453E-A1E2-78DF58A592B9}"/>
                </a:ext>
              </a:extLst>
            </p:cNvPr>
            <p:cNvSpPr/>
            <p:nvPr userDrawn="1"/>
          </p:nvSpPr>
          <p:spPr>
            <a:xfrm rot="5400000">
              <a:off x="-2128346"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3"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415209347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03992" y="1565600"/>
            <a:ext cx="5711904" cy="1080287"/>
          </a:xfrm>
        </p:spPr>
        <p:txBody>
          <a:bodyPr/>
          <a:lstStyle/>
          <a:p>
            <a:r>
              <a:rPr lang="en-US"/>
              <a:t>Click to edit Master title style</a:t>
            </a:r>
          </a:p>
        </p:txBody>
      </p:sp>
      <p:sp>
        <p:nvSpPr>
          <p:cNvPr id="3" name="Subtitle 2"/>
          <p:cNvSpPr>
            <a:spLocks noGrp="1"/>
          </p:cNvSpPr>
          <p:nvPr>
            <p:ph type="subTitle" idx="1"/>
          </p:nvPr>
        </p:nvSpPr>
        <p:spPr>
          <a:xfrm>
            <a:off x="1007983" y="2855877"/>
            <a:ext cx="4703921" cy="1287945"/>
          </a:xfrm>
        </p:spPr>
        <p:txBody>
          <a:bodyPr/>
          <a:lstStyle>
            <a:lvl1pPr marL="0" indent="0" algn="ctr">
              <a:buNone/>
              <a:defRPr>
                <a:solidFill>
                  <a:schemeClr val="tx1">
                    <a:tint val="75000"/>
                  </a:schemeClr>
                </a:solidFill>
              </a:defRPr>
            </a:lvl1pPr>
            <a:lvl2pPr marL="335996" indent="0" algn="ctr">
              <a:buNone/>
              <a:defRPr>
                <a:solidFill>
                  <a:schemeClr val="tx1">
                    <a:tint val="75000"/>
                  </a:schemeClr>
                </a:solidFill>
              </a:defRPr>
            </a:lvl2pPr>
            <a:lvl3pPr marL="671993" indent="0" algn="ctr">
              <a:buNone/>
              <a:defRPr>
                <a:solidFill>
                  <a:schemeClr val="tx1">
                    <a:tint val="75000"/>
                  </a:schemeClr>
                </a:solidFill>
              </a:defRPr>
            </a:lvl3pPr>
            <a:lvl4pPr marL="1007989" indent="0" algn="ctr">
              <a:buNone/>
              <a:defRPr>
                <a:solidFill>
                  <a:schemeClr val="tx1">
                    <a:tint val="75000"/>
                  </a:schemeClr>
                </a:solidFill>
              </a:defRPr>
            </a:lvl4pPr>
            <a:lvl5pPr marL="1343985" indent="0" algn="ctr">
              <a:buNone/>
              <a:defRPr>
                <a:solidFill>
                  <a:schemeClr val="tx1">
                    <a:tint val="75000"/>
                  </a:schemeClr>
                </a:solidFill>
              </a:defRPr>
            </a:lvl5pPr>
            <a:lvl6pPr marL="1679981" indent="0" algn="ctr">
              <a:buNone/>
              <a:defRPr>
                <a:solidFill>
                  <a:schemeClr val="tx1">
                    <a:tint val="75000"/>
                  </a:schemeClr>
                </a:solidFill>
              </a:defRPr>
            </a:lvl6pPr>
            <a:lvl7pPr marL="2015978" indent="0" algn="ctr">
              <a:buNone/>
              <a:defRPr>
                <a:solidFill>
                  <a:schemeClr val="tx1">
                    <a:tint val="75000"/>
                  </a:schemeClr>
                </a:solidFill>
              </a:defRPr>
            </a:lvl7pPr>
            <a:lvl8pPr marL="2351974" indent="0" algn="ctr">
              <a:buNone/>
              <a:defRPr>
                <a:solidFill>
                  <a:schemeClr val="tx1">
                    <a:tint val="75000"/>
                  </a:schemeClr>
                </a:solidFill>
              </a:defRPr>
            </a:lvl8pPr>
            <a:lvl9pPr marL="268797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9811689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2676194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825" y="3238528"/>
            <a:ext cx="5711904" cy="1000957"/>
          </a:xfrm>
        </p:spPr>
        <p:txBody>
          <a:bodyPr anchor="t"/>
          <a:lstStyle>
            <a:lvl1pPr algn="l">
              <a:defRPr sz="2940" b="1" cap="all"/>
            </a:lvl1pPr>
          </a:lstStyle>
          <a:p>
            <a:r>
              <a:rPr lang="en-US"/>
              <a:t>Click to edit Master title style</a:t>
            </a:r>
          </a:p>
        </p:txBody>
      </p:sp>
      <p:sp>
        <p:nvSpPr>
          <p:cNvPr id="3" name="Text Placeholder 2"/>
          <p:cNvSpPr>
            <a:spLocks noGrp="1"/>
          </p:cNvSpPr>
          <p:nvPr>
            <p:ph type="body" idx="1"/>
          </p:nvPr>
        </p:nvSpPr>
        <p:spPr>
          <a:xfrm>
            <a:off x="530825" y="2136076"/>
            <a:ext cx="5711904" cy="1102452"/>
          </a:xfrm>
        </p:spPr>
        <p:txBody>
          <a:bodyPr anchor="b"/>
          <a:lstStyle>
            <a:lvl1pPr marL="0" indent="0">
              <a:buNone/>
              <a:defRPr sz="1470">
                <a:solidFill>
                  <a:schemeClr val="tx1">
                    <a:tint val="75000"/>
                  </a:schemeClr>
                </a:solidFill>
              </a:defRPr>
            </a:lvl1pPr>
            <a:lvl2pPr marL="335996" indent="0">
              <a:buNone/>
              <a:defRPr sz="1323">
                <a:solidFill>
                  <a:schemeClr val="tx1">
                    <a:tint val="75000"/>
                  </a:schemeClr>
                </a:solidFill>
              </a:defRPr>
            </a:lvl2pPr>
            <a:lvl3pPr marL="671993" indent="0">
              <a:buNone/>
              <a:defRPr sz="1176">
                <a:solidFill>
                  <a:schemeClr val="tx1">
                    <a:tint val="75000"/>
                  </a:schemeClr>
                </a:solidFill>
              </a:defRPr>
            </a:lvl3pPr>
            <a:lvl4pPr marL="1007989" indent="0">
              <a:buNone/>
              <a:defRPr sz="1029">
                <a:solidFill>
                  <a:schemeClr val="tx1">
                    <a:tint val="75000"/>
                  </a:schemeClr>
                </a:solidFill>
              </a:defRPr>
            </a:lvl4pPr>
            <a:lvl5pPr marL="1343985" indent="0">
              <a:buNone/>
              <a:defRPr sz="1029">
                <a:solidFill>
                  <a:schemeClr val="tx1">
                    <a:tint val="75000"/>
                  </a:schemeClr>
                </a:solidFill>
              </a:defRPr>
            </a:lvl5pPr>
            <a:lvl6pPr marL="1679981" indent="0">
              <a:buNone/>
              <a:defRPr sz="1029">
                <a:solidFill>
                  <a:schemeClr val="tx1">
                    <a:tint val="75000"/>
                  </a:schemeClr>
                </a:solidFill>
              </a:defRPr>
            </a:lvl6pPr>
            <a:lvl7pPr marL="2015978" indent="0">
              <a:buNone/>
              <a:defRPr sz="1029">
                <a:solidFill>
                  <a:schemeClr val="tx1">
                    <a:tint val="75000"/>
                  </a:schemeClr>
                </a:solidFill>
              </a:defRPr>
            </a:lvl7pPr>
            <a:lvl8pPr marL="2351974" indent="0">
              <a:buNone/>
              <a:defRPr sz="1029">
                <a:solidFill>
                  <a:schemeClr val="tx1">
                    <a:tint val="75000"/>
                  </a:schemeClr>
                </a:solidFill>
              </a:defRPr>
            </a:lvl8pPr>
            <a:lvl9pPr marL="2687970" indent="0">
              <a:buNone/>
              <a:defRPr sz="1029">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14740095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35995" y="1175950"/>
            <a:ext cx="2967950" cy="3326024"/>
          </a:xfrm>
        </p:spPr>
        <p:txBody>
          <a:bodyPr/>
          <a:lstStyle>
            <a:lvl1pPr>
              <a:defRPr sz="2058"/>
            </a:lvl1pPr>
            <a:lvl2pPr>
              <a:defRPr sz="1764"/>
            </a:lvl2pPr>
            <a:lvl3pPr>
              <a:defRPr sz="1470"/>
            </a:lvl3pPr>
            <a:lvl4pPr>
              <a:defRPr sz="1323"/>
            </a:lvl4pPr>
            <a:lvl5pPr>
              <a:defRPr sz="1323"/>
            </a:lvl5pPr>
            <a:lvl6pPr>
              <a:defRPr sz="1323"/>
            </a:lvl6pPr>
            <a:lvl7pPr>
              <a:defRPr sz="1323"/>
            </a:lvl7pPr>
            <a:lvl8pPr>
              <a:defRPr sz="1323"/>
            </a:lvl8pPr>
            <a:lvl9pPr>
              <a:defRPr sz="13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15943" y="1175950"/>
            <a:ext cx="2967950" cy="3326024"/>
          </a:xfrm>
        </p:spPr>
        <p:txBody>
          <a:bodyPr/>
          <a:lstStyle>
            <a:lvl1pPr>
              <a:defRPr sz="2058"/>
            </a:lvl1pPr>
            <a:lvl2pPr>
              <a:defRPr sz="1764"/>
            </a:lvl2pPr>
            <a:lvl3pPr>
              <a:defRPr sz="1470"/>
            </a:lvl3pPr>
            <a:lvl4pPr>
              <a:defRPr sz="1323"/>
            </a:lvl4pPr>
            <a:lvl5pPr>
              <a:defRPr sz="1323"/>
            </a:lvl5pPr>
            <a:lvl6pPr>
              <a:defRPr sz="1323"/>
            </a:lvl6pPr>
            <a:lvl7pPr>
              <a:defRPr sz="1323"/>
            </a:lvl7pPr>
            <a:lvl8pPr>
              <a:defRPr sz="1323"/>
            </a:lvl8pPr>
            <a:lvl9pPr>
              <a:defRPr sz="13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1919601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35995" y="1128119"/>
            <a:ext cx="2969117" cy="470146"/>
          </a:xfrm>
        </p:spPr>
        <p:txBody>
          <a:bodyPr anchor="b"/>
          <a:lstStyle>
            <a:lvl1pPr marL="0" indent="0">
              <a:buNone/>
              <a:defRPr sz="1764" b="1"/>
            </a:lvl1pPr>
            <a:lvl2pPr marL="335996" indent="0">
              <a:buNone/>
              <a:defRPr sz="1470" b="1"/>
            </a:lvl2pPr>
            <a:lvl3pPr marL="671993" indent="0">
              <a:buNone/>
              <a:defRPr sz="1323" b="1"/>
            </a:lvl3pPr>
            <a:lvl4pPr marL="1007989" indent="0">
              <a:buNone/>
              <a:defRPr sz="1176" b="1"/>
            </a:lvl4pPr>
            <a:lvl5pPr marL="1343985" indent="0">
              <a:buNone/>
              <a:defRPr sz="1176" b="1"/>
            </a:lvl5pPr>
            <a:lvl6pPr marL="1679981" indent="0">
              <a:buNone/>
              <a:defRPr sz="1176" b="1"/>
            </a:lvl6pPr>
            <a:lvl7pPr marL="2015978" indent="0">
              <a:buNone/>
              <a:defRPr sz="1176" b="1"/>
            </a:lvl7pPr>
            <a:lvl8pPr marL="2351974" indent="0">
              <a:buNone/>
              <a:defRPr sz="1176" b="1"/>
            </a:lvl8pPr>
            <a:lvl9pPr marL="2687970" indent="0">
              <a:buNone/>
              <a:defRPr sz="1176" b="1"/>
            </a:lvl9pPr>
          </a:lstStyle>
          <a:p>
            <a:pPr lvl="0"/>
            <a:r>
              <a:rPr lang="en-US"/>
              <a:t>Click to edit Master text styles</a:t>
            </a:r>
          </a:p>
        </p:txBody>
      </p:sp>
      <p:sp>
        <p:nvSpPr>
          <p:cNvPr id="4" name="Content Placeholder 3"/>
          <p:cNvSpPr>
            <a:spLocks noGrp="1"/>
          </p:cNvSpPr>
          <p:nvPr>
            <p:ph sz="half" idx="2"/>
          </p:nvPr>
        </p:nvSpPr>
        <p:spPr>
          <a:xfrm>
            <a:off x="335995" y="1598265"/>
            <a:ext cx="2969117" cy="2903709"/>
          </a:xfrm>
        </p:spPr>
        <p:txBody>
          <a:bodyPr/>
          <a:lstStyle>
            <a:lvl1pPr>
              <a:defRPr sz="1764"/>
            </a:lvl1pPr>
            <a:lvl2pPr>
              <a:defRPr sz="1470"/>
            </a:lvl2pPr>
            <a:lvl3pPr>
              <a:defRPr sz="1323"/>
            </a:lvl3pPr>
            <a:lvl4pPr>
              <a:defRPr sz="1176"/>
            </a:lvl4pPr>
            <a:lvl5pPr>
              <a:defRPr sz="1176"/>
            </a:lvl5pPr>
            <a:lvl6pPr>
              <a:defRPr sz="1176"/>
            </a:lvl6pPr>
            <a:lvl7pPr>
              <a:defRPr sz="1176"/>
            </a:lvl7pPr>
            <a:lvl8pPr>
              <a:defRPr sz="1176"/>
            </a:lvl8pPr>
            <a:lvl9pPr>
              <a:defRPr sz="117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13610" y="1128119"/>
            <a:ext cx="2970284" cy="470146"/>
          </a:xfrm>
        </p:spPr>
        <p:txBody>
          <a:bodyPr anchor="b"/>
          <a:lstStyle>
            <a:lvl1pPr marL="0" indent="0">
              <a:buNone/>
              <a:defRPr sz="1764" b="1"/>
            </a:lvl1pPr>
            <a:lvl2pPr marL="335996" indent="0">
              <a:buNone/>
              <a:defRPr sz="1470" b="1"/>
            </a:lvl2pPr>
            <a:lvl3pPr marL="671993" indent="0">
              <a:buNone/>
              <a:defRPr sz="1323" b="1"/>
            </a:lvl3pPr>
            <a:lvl4pPr marL="1007989" indent="0">
              <a:buNone/>
              <a:defRPr sz="1176" b="1"/>
            </a:lvl4pPr>
            <a:lvl5pPr marL="1343985" indent="0">
              <a:buNone/>
              <a:defRPr sz="1176" b="1"/>
            </a:lvl5pPr>
            <a:lvl6pPr marL="1679981" indent="0">
              <a:buNone/>
              <a:defRPr sz="1176" b="1"/>
            </a:lvl6pPr>
            <a:lvl7pPr marL="2015978" indent="0">
              <a:buNone/>
              <a:defRPr sz="1176" b="1"/>
            </a:lvl7pPr>
            <a:lvl8pPr marL="2351974" indent="0">
              <a:buNone/>
              <a:defRPr sz="1176" b="1"/>
            </a:lvl8pPr>
            <a:lvl9pPr marL="2687970" indent="0">
              <a:buNone/>
              <a:defRPr sz="1176" b="1"/>
            </a:lvl9pPr>
          </a:lstStyle>
          <a:p>
            <a:pPr lvl="0"/>
            <a:r>
              <a:rPr lang="en-US"/>
              <a:t>Click to edit Master text styles</a:t>
            </a:r>
          </a:p>
        </p:txBody>
      </p:sp>
      <p:sp>
        <p:nvSpPr>
          <p:cNvPr id="6" name="Content Placeholder 5"/>
          <p:cNvSpPr>
            <a:spLocks noGrp="1"/>
          </p:cNvSpPr>
          <p:nvPr>
            <p:ph sz="quarter" idx="4"/>
          </p:nvPr>
        </p:nvSpPr>
        <p:spPr>
          <a:xfrm>
            <a:off x="3413610" y="1598265"/>
            <a:ext cx="2970284" cy="2903709"/>
          </a:xfrm>
        </p:spPr>
        <p:txBody>
          <a:bodyPr/>
          <a:lstStyle>
            <a:lvl1pPr>
              <a:defRPr sz="1764"/>
            </a:lvl1pPr>
            <a:lvl2pPr>
              <a:defRPr sz="1470"/>
            </a:lvl2pPr>
            <a:lvl3pPr>
              <a:defRPr sz="1323"/>
            </a:lvl3pPr>
            <a:lvl4pPr>
              <a:defRPr sz="1176"/>
            </a:lvl4pPr>
            <a:lvl5pPr>
              <a:defRPr sz="1176"/>
            </a:lvl5pPr>
            <a:lvl6pPr>
              <a:defRPr sz="1176"/>
            </a:lvl6pPr>
            <a:lvl7pPr>
              <a:defRPr sz="1176"/>
            </a:lvl7pPr>
            <a:lvl8pPr>
              <a:defRPr sz="1176"/>
            </a:lvl8pPr>
            <a:lvl9pPr>
              <a:defRPr sz="117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3409484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478025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6743524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35995" y="200658"/>
            <a:ext cx="2210797" cy="853963"/>
          </a:xfrm>
        </p:spPr>
        <p:txBody>
          <a:bodyPr anchor="b"/>
          <a:lstStyle>
            <a:lvl1pPr algn="l">
              <a:defRPr sz="1470" b="1"/>
            </a:lvl1pPr>
          </a:lstStyle>
          <a:p>
            <a:r>
              <a:rPr lang="en-US"/>
              <a:t>Click to edit Master title style</a:t>
            </a:r>
          </a:p>
        </p:txBody>
      </p:sp>
      <p:sp>
        <p:nvSpPr>
          <p:cNvPr id="3" name="Content Placeholder 2"/>
          <p:cNvSpPr>
            <a:spLocks noGrp="1"/>
          </p:cNvSpPr>
          <p:nvPr>
            <p:ph idx="1"/>
          </p:nvPr>
        </p:nvSpPr>
        <p:spPr>
          <a:xfrm>
            <a:off x="2627289" y="200659"/>
            <a:ext cx="3756604" cy="4301315"/>
          </a:xfrm>
        </p:spPr>
        <p:txBody>
          <a:bodyPr/>
          <a:lstStyle>
            <a:lvl1pPr>
              <a:defRPr sz="2352"/>
            </a:lvl1pPr>
            <a:lvl2pPr>
              <a:defRPr sz="2058"/>
            </a:lvl2pPr>
            <a:lvl3pPr>
              <a:defRPr sz="1764"/>
            </a:lvl3pPr>
            <a:lvl4pPr>
              <a:defRPr sz="1470"/>
            </a:lvl4pPr>
            <a:lvl5pPr>
              <a:defRPr sz="1470"/>
            </a:lvl5pPr>
            <a:lvl6pPr>
              <a:defRPr sz="1470"/>
            </a:lvl6pPr>
            <a:lvl7pPr>
              <a:defRPr sz="1470"/>
            </a:lvl7pPr>
            <a:lvl8pPr>
              <a:defRPr sz="1470"/>
            </a:lvl8pPr>
            <a:lvl9pPr>
              <a:defRPr sz="147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35995" y="1054622"/>
            <a:ext cx="2210797" cy="3447352"/>
          </a:xfrm>
        </p:spPr>
        <p:txBody>
          <a:bodyPr/>
          <a:lstStyle>
            <a:lvl1pPr marL="0" indent="0">
              <a:buNone/>
              <a:defRPr sz="1029"/>
            </a:lvl1pPr>
            <a:lvl2pPr marL="335996" indent="0">
              <a:buNone/>
              <a:defRPr sz="882"/>
            </a:lvl2pPr>
            <a:lvl3pPr marL="671993" indent="0">
              <a:buNone/>
              <a:defRPr sz="735"/>
            </a:lvl3pPr>
            <a:lvl4pPr marL="1007989" indent="0">
              <a:buNone/>
              <a:defRPr sz="661"/>
            </a:lvl4pPr>
            <a:lvl5pPr marL="1343985" indent="0">
              <a:buNone/>
              <a:defRPr sz="661"/>
            </a:lvl5pPr>
            <a:lvl6pPr marL="1679981" indent="0">
              <a:buNone/>
              <a:defRPr sz="661"/>
            </a:lvl6pPr>
            <a:lvl7pPr marL="2015978" indent="0">
              <a:buNone/>
              <a:defRPr sz="661"/>
            </a:lvl7pPr>
            <a:lvl8pPr marL="2351974" indent="0">
              <a:buNone/>
              <a:defRPr sz="661"/>
            </a:lvl8pPr>
            <a:lvl9pPr marL="2687970" indent="0">
              <a:buNone/>
              <a:defRPr sz="661"/>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1168502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17145" y="3527849"/>
            <a:ext cx="4031933" cy="416482"/>
          </a:xfrm>
        </p:spPr>
        <p:txBody>
          <a:bodyPr anchor="b"/>
          <a:lstStyle>
            <a:lvl1pPr algn="l">
              <a:defRPr sz="1470" b="1"/>
            </a:lvl1pPr>
          </a:lstStyle>
          <a:p>
            <a:r>
              <a:rPr lang="en-US"/>
              <a:t>Click to edit Master title style</a:t>
            </a:r>
          </a:p>
        </p:txBody>
      </p:sp>
      <p:sp>
        <p:nvSpPr>
          <p:cNvPr id="3" name="Picture Placeholder 2"/>
          <p:cNvSpPr>
            <a:spLocks noGrp="1"/>
          </p:cNvSpPr>
          <p:nvPr>
            <p:ph type="pic" idx="1"/>
          </p:nvPr>
        </p:nvSpPr>
        <p:spPr>
          <a:xfrm>
            <a:off x="1317145" y="450314"/>
            <a:ext cx="4031933" cy="3023870"/>
          </a:xfrm>
        </p:spPr>
        <p:txBody>
          <a:bodyPr/>
          <a:lstStyle>
            <a:lvl1pPr marL="0" indent="0">
              <a:buNone/>
              <a:defRPr sz="2352"/>
            </a:lvl1pPr>
            <a:lvl2pPr marL="335996" indent="0">
              <a:buNone/>
              <a:defRPr sz="2058"/>
            </a:lvl2pPr>
            <a:lvl3pPr marL="671993" indent="0">
              <a:buNone/>
              <a:defRPr sz="1764"/>
            </a:lvl3pPr>
            <a:lvl4pPr marL="1007989" indent="0">
              <a:buNone/>
              <a:defRPr sz="1470"/>
            </a:lvl4pPr>
            <a:lvl5pPr marL="1343985" indent="0">
              <a:buNone/>
              <a:defRPr sz="1470"/>
            </a:lvl5pPr>
            <a:lvl6pPr marL="1679981" indent="0">
              <a:buNone/>
              <a:defRPr sz="1470"/>
            </a:lvl6pPr>
            <a:lvl7pPr marL="2015978" indent="0">
              <a:buNone/>
              <a:defRPr sz="1470"/>
            </a:lvl7pPr>
            <a:lvl8pPr marL="2351974" indent="0">
              <a:buNone/>
              <a:defRPr sz="1470"/>
            </a:lvl8pPr>
            <a:lvl9pPr marL="2687970" indent="0">
              <a:buNone/>
              <a:defRPr sz="1470"/>
            </a:lvl9pPr>
          </a:lstStyle>
          <a:p>
            <a:endParaRPr lang="en-US"/>
          </a:p>
        </p:txBody>
      </p:sp>
      <p:sp>
        <p:nvSpPr>
          <p:cNvPr id="4" name="Text Placeholder 3"/>
          <p:cNvSpPr>
            <a:spLocks noGrp="1"/>
          </p:cNvSpPr>
          <p:nvPr>
            <p:ph type="body" sz="half" idx="2"/>
          </p:nvPr>
        </p:nvSpPr>
        <p:spPr>
          <a:xfrm>
            <a:off x="1317145" y="3944331"/>
            <a:ext cx="4031933" cy="591474"/>
          </a:xfrm>
        </p:spPr>
        <p:txBody>
          <a:bodyPr/>
          <a:lstStyle>
            <a:lvl1pPr marL="0" indent="0">
              <a:buNone/>
              <a:defRPr sz="1029"/>
            </a:lvl1pPr>
            <a:lvl2pPr marL="335996" indent="0">
              <a:buNone/>
              <a:defRPr sz="882"/>
            </a:lvl2pPr>
            <a:lvl3pPr marL="671993" indent="0">
              <a:buNone/>
              <a:defRPr sz="735"/>
            </a:lvl3pPr>
            <a:lvl4pPr marL="1007989" indent="0">
              <a:buNone/>
              <a:defRPr sz="661"/>
            </a:lvl4pPr>
            <a:lvl5pPr marL="1343985" indent="0">
              <a:buNone/>
              <a:defRPr sz="661"/>
            </a:lvl5pPr>
            <a:lvl6pPr marL="1679981" indent="0">
              <a:buNone/>
              <a:defRPr sz="661"/>
            </a:lvl6pPr>
            <a:lvl7pPr marL="2015978" indent="0">
              <a:buNone/>
              <a:defRPr sz="661"/>
            </a:lvl7pPr>
            <a:lvl8pPr marL="2351974" indent="0">
              <a:buNone/>
              <a:defRPr sz="661"/>
            </a:lvl8pPr>
            <a:lvl9pPr marL="2687970" indent="0">
              <a:buNone/>
              <a:defRPr sz="661"/>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7537752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2611731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871918" y="201826"/>
            <a:ext cx="1511975" cy="430014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35994" y="201826"/>
            <a:ext cx="4423926" cy="430014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5812694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0CD62D6-A2F5-4A0A-A31A-1B22D4B9FDCC}"/>
              </a:ext>
            </a:extLst>
          </p:cNvPr>
          <p:cNvSpPr/>
          <p:nvPr userDrawn="1"/>
        </p:nvSpPr>
        <p:spPr>
          <a:xfrm>
            <a:off x="0" y="-9171"/>
            <a:ext cx="13439775" cy="1239540"/>
          </a:xfrm>
          <a:prstGeom prst="rect">
            <a:avLst/>
          </a:prstGeom>
          <a:solidFill>
            <a:srgbClr val="0066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984"/>
          </a:p>
        </p:txBody>
      </p:sp>
      <p:pic>
        <p:nvPicPr>
          <p:cNvPr id="6" name="Picture 5">
            <a:extLst>
              <a:ext uri="{FF2B5EF4-FFF2-40B4-BE49-F238E27FC236}">
                <a16:creationId xmlns:a16="http://schemas.microsoft.com/office/drawing/2014/main" id="{EA95CBEE-C3F2-4684-9875-032278F9330F}"/>
              </a:ext>
            </a:extLst>
          </p:cNvPr>
          <p:cNvPicPr>
            <a:picLocks noChangeAspect="1"/>
          </p:cNvPicPr>
          <p:nvPr userDrawn="1"/>
        </p:nvPicPr>
        <p:blipFill>
          <a:blip r:embed="rId2"/>
          <a:stretch>
            <a:fillRect/>
          </a:stretch>
        </p:blipFill>
        <p:spPr>
          <a:xfrm>
            <a:off x="12099808" y="70661"/>
            <a:ext cx="1107595" cy="1079878"/>
          </a:xfrm>
          <a:prstGeom prst="rect">
            <a:avLst/>
          </a:prstGeom>
        </p:spPr>
      </p:pic>
      <p:pic>
        <p:nvPicPr>
          <p:cNvPr id="2" name="Picture 1">
            <a:extLst>
              <a:ext uri="{FF2B5EF4-FFF2-40B4-BE49-F238E27FC236}">
                <a16:creationId xmlns:a16="http://schemas.microsoft.com/office/drawing/2014/main" id="{FADA00A4-C12D-AFD1-A230-CAB2A48F5FE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9034679" y="268149"/>
            <a:ext cx="2742833" cy="715107"/>
          </a:xfrm>
          <a:prstGeom prst="rect">
            <a:avLst/>
          </a:prstGeom>
        </p:spPr>
      </p:pic>
      <p:sp>
        <p:nvSpPr>
          <p:cNvPr id="3" name="Rectangle 2">
            <a:extLst>
              <a:ext uri="{FF2B5EF4-FFF2-40B4-BE49-F238E27FC236}">
                <a16:creationId xmlns:a16="http://schemas.microsoft.com/office/drawing/2014/main" id="{FDED634A-BDAC-BCD4-6BEF-3CB1286A942E}"/>
              </a:ext>
            </a:extLst>
          </p:cNvPr>
          <p:cNvSpPr/>
          <p:nvPr userDrawn="1"/>
        </p:nvSpPr>
        <p:spPr>
          <a:xfrm>
            <a:off x="892449" y="2074895"/>
            <a:ext cx="12547326" cy="53089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983"/>
          </a:p>
        </p:txBody>
      </p:sp>
      <p:grpSp>
        <p:nvGrpSpPr>
          <p:cNvPr id="5" name="Group 4">
            <a:extLst>
              <a:ext uri="{FF2B5EF4-FFF2-40B4-BE49-F238E27FC236}">
                <a16:creationId xmlns:a16="http://schemas.microsoft.com/office/drawing/2014/main" id="{43795018-622A-D276-73B2-A478CED2D2D4}"/>
              </a:ext>
            </a:extLst>
          </p:cNvPr>
          <p:cNvGrpSpPr/>
          <p:nvPr userDrawn="1"/>
        </p:nvGrpSpPr>
        <p:grpSpPr>
          <a:xfrm>
            <a:off x="539536" y="1838576"/>
            <a:ext cx="1136691" cy="815978"/>
            <a:chOff x="-2357192" y="-19349"/>
            <a:chExt cx="652123" cy="644284"/>
          </a:xfrm>
          <a:solidFill>
            <a:srgbClr val="006699"/>
          </a:solidFill>
        </p:grpSpPr>
        <p:sp>
          <p:nvSpPr>
            <p:cNvPr id="7" name="Rectangle 6">
              <a:extLst>
                <a:ext uri="{FF2B5EF4-FFF2-40B4-BE49-F238E27FC236}">
                  <a16:creationId xmlns:a16="http://schemas.microsoft.com/office/drawing/2014/main" id="{E7D29824-CC4B-9D77-2C9F-910A7AF0CAC5}"/>
                </a:ext>
              </a:extLst>
            </p:cNvPr>
            <p:cNvSpPr/>
            <p:nvPr userDrawn="1"/>
          </p:nvSpPr>
          <p:spPr>
            <a:xfrm>
              <a:off x="-2357192" y="-19349"/>
              <a:ext cx="202467"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983"/>
            </a:p>
          </p:txBody>
        </p:sp>
        <p:sp>
          <p:nvSpPr>
            <p:cNvPr id="8" name="Rectangle 7">
              <a:extLst>
                <a:ext uri="{FF2B5EF4-FFF2-40B4-BE49-F238E27FC236}">
                  <a16:creationId xmlns:a16="http://schemas.microsoft.com/office/drawing/2014/main" id="{85BE0A7E-AC3A-393F-BFF7-9728F149A5CF}"/>
                </a:ext>
              </a:extLst>
            </p:cNvPr>
            <p:cNvSpPr/>
            <p:nvPr userDrawn="1"/>
          </p:nvSpPr>
          <p:spPr>
            <a:xfrm rot="5400000">
              <a:off x="-2120508" y="-248194"/>
              <a:ext cx="186593" cy="6442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983"/>
            </a:p>
          </p:txBody>
        </p:sp>
      </p:grpSp>
    </p:spTree>
    <p:extLst>
      <p:ext uri="{BB962C8B-B14F-4D97-AF65-F5344CB8AC3E}">
        <p14:creationId xmlns:p14="http://schemas.microsoft.com/office/powerpoint/2010/main" val="1608176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slideLayout" Target="../slideLayouts/slideLayout20.xml"/><Relationship Id="rId18" Type="http://schemas.openxmlformats.org/officeDocument/2006/relationships/slideLayout" Target="../slideLayouts/slideLayout25.xml"/><Relationship Id="rId3" Type="http://schemas.openxmlformats.org/officeDocument/2006/relationships/slideLayout" Target="../slideLayouts/slideLayout10.xml"/><Relationship Id="rId21" Type="http://schemas.openxmlformats.org/officeDocument/2006/relationships/image" Target="../media/image3.svg"/><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slideLayout" Target="../slideLayouts/slideLayout24.xml"/><Relationship Id="rId2" Type="http://schemas.openxmlformats.org/officeDocument/2006/relationships/slideLayout" Target="../slideLayouts/slideLayout9.xml"/><Relationship Id="rId16" Type="http://schemas.openxmlformats.org/officeDocument/2006/relationships/slideLayout" Target="../slideLayouts/slideLayout23.xml"/><Relationship Id="rId20"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10" Type="http://schemas.openxmlformats.org/officeDocument/2006/relationships/slideLayout" Target="../slideLayouts/slideLayout17.xml"/><Relationship Id="rId19" Type="http://schemas.openxmlformats.org/officeDocument/2006/relationships/theme" Target="../theme/theme2.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3.svg"/><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image" Target="../media/image2.png"/><Relationship Id="rId5" Type="http://schemas.openxmlformats.org/officeDocument/2006/relationships/theme" Target="../theme/theme3.xml"/><Relationship Id="rId4"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2.xml"/><Relationship Id="rId7" Type="http://schemas.openxmlformats.org/officeDocument/2006/relationships/theme" Target="../theme/theme4.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6.xml"/><Relationship Id="rId1" Type="http://schemas.openxmlformats.org/officeDocument/2006/relationships/slideLayout" Target="../slideLayouts/slideLayout43.xml"/><Relationship Id="rId4" Type="http://schemas.openxmlformats.org/officeDocument/2006/relationships/image" Target="../media/image3.svg"/></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46.xml"/><Relationship Id="rId2" Type="http://schemas.openxmlformats.org/officeDocument/2006/relationships/slideLayout" Target="../slideLayouts/slideLayout45.xml"/><Relationship Id="rId1" Type="http://schemas.openxmlformats.org/officeDocument/2006/relationships/slideLayout" Target="../slideLayouts/slideLayout44.xml"/><Relationship Id="rId4"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26" Type="http://schemas.openxmlformats.org/officeDocument/2006/relationships/slideLayout" Target="../slideLayouts/slideLayout72.xml"/><Relationship Id="rId3" Type="http://schemas.openxmlformats.org/officeDocument/2006/relationships/slideLayout" Target="../slideLayouts/slideLayout49.xml"/><Relationship Id="rId21" Type="http://schemas.openxmlformats.org/officeDocument/2006/relationships/slideLayout" Target="../slideLayouts/slideLayout67.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2" Type="http://schemas.openxmlformats.org/officeDocument/2006/relationships/slideLayout" Target="../slideLayouts/slideLayout48.xml"/><Relationship Id="rId16" Type="http://schemas.openxmlformats.org/officeDocument/2006/relationships/slideLayout" Target="../slideLayouts/slideLayout62.xml"/><Relationship Id="rId20" Type="http://schemas.openxmlformats.org/officeDocument/2006/relationships/slideLayout" Target="../slideLayouts/slideLayout66.xml"/><Relationship Id="rId29" Type="http://schemas.openxmlformats.org/officeDocument/2006/relationships/theme" Target="../theme/theme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10" Type="http://schemas.openxmlformats.org/officeDocument/2006/relationships/slideLayout" Target="../slideLayouts/slideLayout56.xml"/><Relationship Id="rId19" Type="http://schemas.openxmlformats.org/officeDocument/2006/relationships/slideLayout" Target="../slideLayouts/slideLayout65.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image" Target="../media/image13.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theme" Target="../theme/theme9.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5" y="402489"/>
            <a:ext cx="12354216" cy="998641"/>
          </a:xfrm>
          <a:prstGeom prst="rect">
            <a:avLst/>
          </a:prstGeom>
        </p:spPr>
        <p:txBody>
          <a:bodyPr vert="horz" lIns="0" tIns="45720" rIns="91440" bIns="45720" rtlCol="0" anchor="t">
            <a:noAutofit/>
          </a:bodyPr>
          <a:lstStyle/>
          <a:p>
            <a:r>
              <a:rPr lang="en-US"/>
              <a:t>Title/Divider slides</a:t>
            </a:r>
          </a:p>
        </p:txBody>
      </p:sp>
    </p:spTree>
    <p:extLst>
      <p:ext uri="{BB962C8B-B14F-4D97-AF65-F5344CB8AC3E}">
        <p14:creationId xmlns:p14="http://schemas.microsoft.com/office/powerpoint/2010/main" val="1808716754"/>
      </p:ext>
    </p:extLst>
  </p:cSld>
  <p:clrMap bg1="lt1" tx1="dk1" bg2="lt2" tx2="dk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Lst>
  <p:hf hdr="0" ftr="0" dt="0"/>
  <p:txStyles>
    <p:titleStyle>
      <a:lvl1pPr algn="l" defTabSz="1266524"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316631" indent="-316631" algn="l" defTabSz="1266524" rtl="0" eaLnBrk="1" latinLnBrk="0" hangingPunct="1">
        <a:lnSpc>
          <a:spcPct val="90000"/>
        </a:lnSpc>
        <a:spcBef>
          <a:spcPts val="1385"/>
        </a:spcBef>
        <a:buFont typeface="Arial" panose="020B0604020202020204" pitchFamily="34" charset="0"/>
        <a:buChar char="•"/>
        <a:defRPr sz="3017" kern="1200">
          <a:solidFill>
            <a:schemeClr val="tx1"/>
          </a:solidFill>
          <a:latin typeface="+mn-lt"/>
          <a:ea typeface="+mn-ea"/>
          <a:cs typeface="+mn-cs"/>
        </a:defRPr>
      </a:lvl1pPr>
      <a:lvl2pPr marL="949894" indent="-316631" algn="l" defTabSz="1266524" rtl="0" eaLnBrk="1" latinLnBrk="0" hangingPunct="1">
        <a:lnSpc>
          <a:spcPct val="90000"/>
        </a:lnSpc>
        <a:spcBef>
          <a:spcPts val="693"/>
        </a:spcBef>
        <a:buFont typeface="Arial" panose="020B0604020202020204" pitchFamily="34" charset="0"/>
        <a:buChar char="•"/>
        <a:defRPr sz="2514" kern="1200">
          <a:solidFill>
            <a:schemeClr val="tx1"/>
          </a:solidFill>
          <a:latin typeface="+mn-lt"/>
          <a:ea typeface="+mn-ea"/>
          <a:cs typeface="+mn-cs"/>
        </a:defRPr>
      </a:lvl2pPr>
      <a:lvl3pPr marL="1583156" indent="-316631" algn="l" defTabSz="1266524" rtl="0" eaLnBrk="1" latinLnBrk="0" hangingPunct="1">
        <a:lnSpc>
          <a:spcPct val="90000"/>
        </a:lnSpc>
        <a:spcBef>
          <a:spcPts val="693"/>
        </a:spcBef>
        <a:buFont typeface="Arial" panose="020B0604020202020204" pitchFamily="34" charset="0"/>
        <a:buChar char="•"/>
        <a:defRPr sz="2263" kern="1200">
          <a:solidFill>
            <a:schemeClr val="tx1"/>
          </a:solidFill>
          <a:latin typeface="+mn-lt"/>
          <a:ea typeface="+mn-ea"/>
          <a:cs typeface="+mn-cs"/>
        </a:defRPr>
      </a:lvl3pPr>
      <a:lvl4pPr marL="2216418"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4pPr>
      <a:lvl5pPr marL="2849681"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5pPr>
      <a:lvl6pPr marL="3482943"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6pPr>
      <a:lvl7pPr marL="4116205"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7pPr>
      <a:lvl8pPr marL="4749468"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8pPr>
      <a:lvl9pPr marL="5382730"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9pPr>
    </p:bodyStyle>
    <p:otherStyle>
      <a:defPPr>
        <a:defRPr lang="en-US"/>
      </a:defPPr>
      <a:lvl1pPr marL="0" algn="l" defTabSz="1266524" rtl="0" eaLnBrk="1" latinLnBrk="0" hangingPunct="1">
        <a:defRPr sz="2493" kern="1200">
          <a:solidFill>
            <a:schemeClr val="tx1"/>
          </a:solidFill>
          <a:latin typeface="+mn-lt"/>
          <a:ea typeface="+mn-ea"/>
          <a:cs typeface="+mn-cs"/>
        </a:defRPr>
      </a:lvl1pPr>
      <a:lvl2pPr marL="633263" algn="l" defTabSz="1266524" rtl="0" eaLnBrk="1" latinLnBrk="0" hangingPunct="1">
        <a:defRPr sz="2493" kern="1200">
          <a:solidFill>
            <a:schemeClr val="tx1"/>
          </a:solidFill>
          <a:latin typeface="+mn-lt"/>
          <a:ea typeface="+mn-ea"/>
          <a:cs typeface="+mn-cs"/>
        </a:defRPr>
      </a:lvl2pPr>
      <a:lvl3pPr marL="1266524" algn="l" defTabSz="1266524" rtl="0" eaLnBrk="1" latinLnBrk="0" hangingPunct="1">
        <a:defRPr sz="2493" kern="1200">
          <a:solidFill>
            <a:schemeClr val="tx1"/>
          </a:solidFill>
          <a:latin typeface="+mn-lt"/>
          <a:ea typeface="+mn-ea"/>
          <a:cs typeface="+mn-cs"/>
        </a:defRPr>
      </a:lvl3pPr>
      <a:lvl4pPr marL="1899787" algn="l" defTabSz="1266524" rtl="0" eaLnBrk="1" latinLnBrk="0" hangingPunct="1">
        <a:defRPr sz="2493" kern="1200">
          <a:solidFill>
            <a:schemeClr val="tx1"/>
          </a:solidFill>
          <a:latin typeface="+mn-lt"/>
          <a:ea typeface="+mn-ea"/>
          <a:cs typeface="+mn-cs"/>
        </a:defRPr>
      </a:lvl4pPr>
      <a:lvl5pPr marL="2533050" algn="l" defTabSz="1266524" rtl="0" eaLnBrk="1" latinLnBrk="0" hangingPunct="1">
        <a:defRPr sz="2493" kern="1200">
          <a:solidFill>
            <a:schemeClr val="tx1"/>
          </a:solidFill>
          <a:latin typeface="+mn-lt"/>
          <a:ea typeface="+mn-ea"/>
          <a:cs typeface="+mn-cs"/>
        </a:defRPr>
      </a:lvl5pPr>
      <a:lvl6pPr marL="3166311" algn="l" defTabSz="1266524" rtl="0" eaLnBrk="1" latinLnBrk="0" hangingPunct="1">
        <a:defRPr sz="2493" kern="1200">
          <a:solidFill>
            <a:schemeClr val="tx1"/>
          </a:solidFill>
          <a:latin typeface="+mn-lt"/>
          <a:ea typeface="+mn-ea"/>
          <a:cs typeface="+mn-cs"/>
        </a:defRPr>
      </a:lvl6pPr>
      <a:lvl7pPr marL="3799574" algn="l" defTabSz="1266524" rtl="0" eaLnBrk="1" latinLnBrk="0" hangingPunct="1">
        <a:defRPr sz="2493" kern="1200">
          <a:solidFill>
            <a:schemeClr val="tx1"/>
          </a:solidFill>
          <a:latin typeface="+mn-lt"/>
          <a:ea typeface="+mn-ea"/>
          <a:cs typeface="+mn-cs"/>
        </a:defRPr>
      </a:lvl7pPr>
      <a:lvl8pPr marL="4432837" algn="l" defTabSz="1266524" rtl="0" eaLnBrk="1" latinLnBrk="0" hangingPunct="1">
        <a:defRPr sz="2493" kern="1200">
          <a:solidFill>
            <a:schemeClr val="tx1"/>
          </a:solidFill>
          <a:latin typeface="+mn-lt"/>
          <a:ea typeface="+mn-ea"/>
          <a:cs typeface="+mn-cs"/>
        </a:defRPr>
      </a:lvl8pPr>
      <a:lvl9pPr marL="5066098" algn="l" defTabSz="1266524" rtl="0" eaLnBrk="1" latinLnBrk="0" hangingPunct="1">
        <a:defRPr sz="249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32" userDrawn="1">
          <p15:clr>
            <a:srgbClr val="F26B43"/>
          </p15:clr>
        </p15:guide>
        <p15:guide id="2" orient="horz" pos="2381" userDrawn="1">
          <p15:clr>
            <a:srgbClr val="F26B43"/>
          </p15:clr>
        </p15:guide>
        <p15:guide id="3" pos="299" userDrawn="1">
          <p15:clr>
            <a:srgbClr val="F26B43"/>
          </p15:clr>
        </p15:guide>
        <p15:guide id="4" pos="8167" userDrawn="1">
          <p15:clr>
            <a:srgbClr val="F26B43"/>
          </p15:clr>
        </p15:guide>
        <p15:guide id="5" orient="horz" pos="4287" userDrawn="1">
          <p15:clr>
            <a:srgbClr val="F26B43"/>
          </p15:clr>
        </p15:guide>
        <p15:guide id="6" orient="horz" pos="24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5" y="402489"/>
            <a:ext cx="12354216" cy="998641"/>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474935" y="1597982"/>
            <a:ext cx="12354216" cy="5210981"/>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8" name="Graphic 7">
            <a:extLst>
              <a:ext uri="{FF2B5EF4-FFF2-40B4-BE49-F238E27FC236}">
                <a16:creationId xmlns:a16="http://schemas.microsoft.com/office/drawing/2014/main" id="{1ED28FB7-E0F5-4809-84B1-E355A45A98E1}"/>
              </a:ext>
            </a:extLst>
          </p:cNvPr>
          <p:cNvPicPr>
            <a:picLocks noChangeAspect="1"/>
          </p:cNvPicPr>
          <p:nvPr userDrawn="1"/>
        </p:nvPicPr>
        <p:blipFill>
          <a:blip r:embed="rId20" cstate="print">
            <a:extLst>
              <a:ext uri="{28A0092B-C50C-407E-A947-70E740481C1C}">
                <a14:useLocalDpi xmlns:a14="http://schemas.microsoft.com/office/drawing/2010/main"/>
              </a:ext>
              <a:ext uri="{96DAC541-7B7A-43D3-8B79-37D633B846F1}">
                <asvg:svgBlip xmlns:asvg="http://schemas.microsoft.com/office/drawing/2016/SVG/main" r:embed="rId21"/>
              </a:ext>
            </a:extLst>
          </a:blip>
          <a:stretch>
            <a:fillRect/>
          </a:stretch>
        </p:blipFill>
        <p:spPr>
          <a:xfrm>
            <a:off x="12284064" y="7021100"/>
            <a:ext cx="680775" cy="252000"/>
          </a:xfrm>
          <a:prstGeom prst="rect">
            <a:avLst/>
          </a:prstGeom>
        </p:spPr>
      </p:pic>
      <p:sp>
        <p:nvSpPr>
          <p:cNvPr id="7" name="Slide Number Placeholder 4">
            <a:extLst>
              <a:ext uri="{FF2B5EF4-FFF2-40B4-BE49-F238E27FC236}">
                <a16:creationId xmlns:a16="http://schemas.microsoft.com/office/drawing/2014/main" id="{7D822FE1-ABF8-4B11-9D99-0189408AA4FB}"/>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spTree>
    <p:extLst>
      <p:ext uri="{BB962C8B-B14F-4D97-AF65-F5344CB8AC3E}">
        <p14:creationId xmlns:p14="http://schemas.microsoft.com/office/powerpoint/2010/main" val="392035346"/>
      </p:ext>
    </p:extLst>
  </p:cSld>
  <p:clrMap bg1="lt1" tx1="dk1" bg2="lt2" tx2="dk2" accent1="accent1" accent2="accent2" accent3="accent3" accent4="accent4" accent5="accent5" accent6="accent6" hlink="hlink" folHlink="folHlink"/>
  <p:sldLayoutIdLst>
    <p:sldLayoutId id="2147484077" r:id="rId1"/>
    <p:sldLayoutId id="2147484078" r:id="rId2"/>
    <p:sldLayoutId id="2147484079" r:id="rId3"/>
    <p:sldLayoutId id="2147484080" r:id="rId4"/>
    <p:sldLayoutId id="2147484112" r:id="rId5"/>
    <p:sldLayoutId id="2147484092" r:id="rId6"/>
    <p:sldLayoutId id="2147484093" r:id="rId7"/>
    <p:sldLayoutId id="2147484094" r:id="rId8"/>
    <p:sldLayoutId id="2147484098" r:id="rId9"/>
    <p:sldLayoutId id="2147484107" r:id="rId10"/>
    <p:sldLayoutId id="2147484108" r:id="rId11"/>
    <p:sldLayoutId id="2147484109" r:id="rId12"/>
    <p:sldLayoutId id="2147484106" r:id="rId13"/>
    <p:sldLayoutId id="2147484099" r:id="rId14"/>
    <p:sldLayoutId id="2147484100" r:id="rId15"/>
    <p:sldLayoutId id="2147484102" r:id="rId16"/>
    <p:sldLayoutId id="2147484103" r:id="rId17"/>
    <p:sldLayoutId id="2147484105" r:id="rId18"/>
  </p:sldLayoutIdLst>
  <p:hf hdr="0" ftr="0" dt="0"/>
  <p:txStyles>
    <p:titleStyle>
      <a:lvl1pPr algn="l" defTabSz="1266524"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316631" indent="-316631" algn="l" defTabSz="1266524" rtl="0" eaLnBrk="1" latinLnBrk="0" hangingPunct="1">
        <a:lnSpc>
          <a:spcPct val="90000"/>
        </a:lnSpc>
        <a:spcBef>
          <a:spcPts val="1385"/>
        </a:spcBef>
        <a:buFont typeface="Wingdings" panose="05000000000000000000" pitchFamily="2" charset="2"/>
        <a:buChar char="§"/>
        <a:defRPr sz="3017" kern="1200">
          <a:solidFill>
            <a:schemeClr val="tx1"/>
          </a:solidFill>
          <a:latin typeface="+mn-lt"/>
          <a:ea typeface="+mn-ea"/>
          <a:cs typeface="+mn-cs"/>
        </a:defRPr>
      </a:lvl1pPr>
      <a:lvl2pPr marL="949894" indent="-316631" algn="l" defTabSz="1266524" rtl="0" eaLnBrk="1" latinLnBrk="0" hangingPunct="1">
        <a:lnSpc>
          <a:spcPct val="90000"/>
        </a:lnSpc>
        <a:spcBef>
          <a:spcPts val="693"/>
        </a:spcBef>
        <a:buFont typeface="Wingdings" panose="05000000000000000000" pitchFamily="2" charset="2"/>
        <a:buChar char="§"/>
        <a:defRPr sz="2514" kern="1200">
          <a:solidFill>
            <a:schemeClr val="tx1"/>
          </a:solidFill>
          <a:latin typeface="+mn-lt"/>
          <a:ea typeface="+mn-ea"/>
          <a:cs typeface="+mn-cs"/>
        </a:defRPr>
      </a:lvl2pPr>
      <a:lvl3pPr marL="1583156" indent="-316631" algn="l" defTabSz="1266524" rtl="0" eaLnBrk="1" latinLnBrk="0" hangingPunct="1">
        <a:lnSpc>
          <a:spcPct val="90000"/>
        </a:lnSpc>
        <a:spcBef>
          <a:spcPts val="693"/>
        </a:spcBef>
        <a:buFont typeface="Wingdings" panose="05000000000000000000" pitchFamily="2" charset="2"/>
        <a:buChar char="§"/>
        <a:defRPr sz="2263" kern="1200">
          <a:solidFill>
            <a:schemeClr val="tx1"/>
          </a:solidFill>
          <a:latin typeface="+mn-lt"/>
          <a:ea typeface="+mn-ea"/>
          <a:cs typeface="+mn-cs"/>
        </a:defRPr>
      </a:lvl3pPr>
      <a:lvl4pPr marL="2216418" indent="-316631" algn="l" defTabSz="1266524" rtl="0" eaLnBrk="1" latinLnBrk="0" hangingPunct="1">
        <a:lnSpc>
          <a:spcPct val="90000"/>
        </a:lnSpc>
        <a:spcBef>
          <a:spcPts val="693"/>
        </a:spcBef>
        <a:buFont typeface="Wingdings" panose="05000000000000000000" pitchFamily="2" charset="2"/>
        <a:buChar char="§"/>
        <a:defRPr sz="2011" kern="1200">
          <a:solidFill>
            <a:schemeClr val="tx1"/>
          </a:solidFill>
          <a:latin typeface="+mn-lt"/>
          <a:ea typeface="+mn-ea"/>
          <a:cs typeface="+mn-cs"/>
        </a:defRPr>
      </a:lvl4pPr>
      <a:lvl5pPr marL="2849681" indent="-316631" algn="l" defTabSz="1266524" rtl="0" eaLnBrk="1" latinLnBrk="0" hangingPunct="1">
        <a:lnSpc>
          <a:spcPct val="90000"/>
        </a:lnSpc>
        <a:spcBef>
          <a:spcPts val="693"/>
        </a:spcBef>
        <a:buFont typeface="Wingdings" panose="05000000000000000000" pitchFamily="2" charset="2"/>
        <a:buChar char="§"/>
        <a:defRPr sz="2011" kern="1200">
          <a:solidFill>
            <a:schemeClr val="tx1"/>
          </a:solidFill>
          <a:latin typeface="+mn-lt"/>
          <a:ea typeface="+mn-ea"/>
          <a:cs typeface="+mn-cs"/>
        </a:defRPr>
      </a:lvl5pPr>
      <a:lvl6pPr marL="3482943"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6pPr>
      <a:lvl7pPr marL="4116205"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7pPr>
      <a:lvl8pPr marL="4749468"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8pPr>
      <a:lvl9pPr marL="5382730"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9pPr>
    </p:bodyStyle>
    <p:otherStyle>
      <a:defPPr>
        <a:defRPr lang="en-US"/>
      </a:defPPr>
      <a:lvl1pPr marL="0" algn="l" defTabSz="1266524" rtl="0" eaLnBrk="1" latinLnBrk="0" hangingPunct="1">
        <a:defRPr sz="2493" kern="1200">
          <a:solidFill>
            <a:schemeClr val="tx1"/>
          </a:solidFill>
          <a:latin typeface="+mn-lt"/>
          <a:ea typeface="+mn-ea"/>
          <a:cs typeface="+mn-cs"/>
        </a:defRPr>
      </a:lvl1pPr>
      <a:lvl2pPr marL="633263" algn="l" defTabSz="1266524" rtl="0" eaLnBrk="1" latinLnBrk="0" hangingPunct="1">
        <a:defRPr sz="2493" kern="1200">
          <a:solidFill>
            <a:schemeClr val="tx1"/>
          </a:solidFill>
          <a:latin typeface="+mn-lt"/>
          <a:ea typeface="+mn-ea"/>
          <a:cs typeface="+mn-cs"/>
        </a:defRPr>
      </a:lvl2pPr>
      <a:lvl3pPr marL="1266524" algn="l" defTabSz="1266524" rtl="0" eaLnBrk="1" latinLnBrk="0" hangingPunct="1">
        <a:defRPr sz="2493" kern="1200">
          <a:solidFill>
            <a:schemeClr val="tx1"/>
          </a:solidFill>
          <a:latin typeface="+mn-lt"/>
          <a:ea typeface="+mn-ea"/>
          <a:cs typeface="+mn-cs"/>
        </a:defRPr>
      </a:lvl3pPr>
      <a:lvl4pPr marL="1899787" algn="l" defTabSz="1266524" rtl="0" eaLnBrk="1" latinLnBrk="0" hangingPunct="1">
        <a:defRPr sz="2493" kern="1200">
          <a:solidFill>
            <a:schemeClr val="tx1"/>
          </a:solidFill>
          <a:latin typeface="+mn-lt"/>
          <a:ea typeface="+mn-ea"/>
          <a:cs typeface="+mn-cs"/>
        </a:defRPr>
      </a:lvl4pPr>
      <a:lvl5pPr marL="2533050" algn="l" defTabSz="1266524" rtl="0" eaLnBrk="1" latinLnBrk="0" hangingPunct="1">
        <a:defRPr sz="2493" kern="1200">
          <a:solidFill>
            <a:schemeClr val="tx1"/>
          </a:solidFill>
          <a:latin typeface="+mn-lt"/>
          <a:ea typeface="+mn-ea"/>
          <a:cs typeface="+mn-cs"/>
        </a:defRPr>
      </a:lvl5pPr>
      <a:lvl6pPr marL="3166311" algn="l" defTabSz="1266524" rtl="0" eaLnBrk="1" latinLnBrk="0" hangingPunct="1">
        <a:defRPr sz="2493" kern="1200">
          <a:solidFill>
            <a:schemeClr val="tx1"/>
          </a:solidFill>
          <a:latin typeface="+mn-lt"/>
          <a:ea typeface="+mn-ea"/>
          <a:cs typeface="+mn-cs"/>
        </a:defRPr>
      </a:lvl6pPr>
      <a:lvl7pPr marL="3799574" algn="l" defTabSz="1266524" rtl="0" eaLnBrk="1" latinLnBrk="0" hangingPunct="1">
        <a:defRPr sz="2493" kern="1200">
          <a:solidFill>
            <a:schemeClr val="tx1"/>
          </a:solidFill>
          <a:latin typeface="+mn-lt"/>
          <a:ea typeface="+mn-ea"/>
          <a:cs typeface="+mn-cs"/>
        </a:defRPr>
      </a:lvl7pPr>
      <a:lvl8pPr marL="4432837" algn="l" defTabSz="1266524" rtl="0" eaLnBrk="1" latinLnBrk="0" hangingPunct="1">
        <a:defRPr sz="2493" kern="1200">
          <a:solidFill>
            <a:schemeClr val="tx1"/>
          </a:solidFill>
          <a:latin typeface="+mn-lt"/>
          <a:ea typeface="+mn-ea"/>
          <a:cs typeface="+mn-cs"/>
        </a:defRPr>
      </a:lvl8pPr>
      <a:lvl9pPr marL="5066098" algn="l" defTabSz="1266524" rtl="0" eaLnBrk="1" latinLnBrk="0" hangingPunct="1">
        <a:defRPr sz="249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32" userDrawn="1">
          <p15:clr>
            <a:srgbClr val="F26B43"/>
          </p15:clr>
        </p15:guide>
        <p15:guide id="2" orient="horz" pos="2381" userDrawn="1">
          <p15:clr>
            <a:srgbClr val="F26B43"/>
          </p15:clr>
        </p15:guide>
        <p15:guide id="3" pos="299" userDrawn="1">
          <p15:clr>
            <a:srgbClr val="F26B43"/>
          </p15:clr>
        </p15:guide>
        <p15:guide id="4" pos="8167" userDrawn="1">
          <p15:clr>
            <a:srgbClr val="F26B43"/>
          </p15:clr>
        </p15:guide>
        <p15:guide id="5" orient="horz" pos="4287" userDrawn="1">
          <p15:clr>
            <a:srgbClr val="F26B43"/>
          </p15:clr>
        </p15:guide>
        <p15:guide id="6" orient="horz" pos="248"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5" y="402489"/>
            <a:ext cx="12354216" cy="998641"/>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474935" y="1597982"/>
            <a:ext cx="12354216" cy="52109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Slide Number Placeholder 4">
            <a:extLst>
              <a:ext uri="{FF2B5EF4-FFF2-40B4-BE49-F238E27FC236}">
                <a16:creationId xmlns:a16="http://schemas.microsoft.com/office/drawing/2014/main" id="{9C46071B-1CD7-4A58-B6B5-364DC799B922}"/>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pic>
        <p:nvPicPr>
          <p:cNvPr id="6" name="Graphic 5">
            <a:extLst>
              <a:ext uri="{FF2B5EF4-FFF2-40B4-BE49-F238E27FC236}">
                <a16:creationId xmlns:a16="http://schemas.microsoft.com/office/drawing/2014/main" id="{214C9D9F-B28C-451E-B68B-8EAA04E7546D}"/>
              </a:ext>
            </a:extLst>
          </p:cNvPr>
          <p:cNvPicPr>
            <a:picLocks noChangeAspect="1"/>
          </p:cNvPicPr>
          <p:nvPr userDrawn="1"/>
        </p:nvPicPr>
        <p:blipFill>
          <a:blip r:embed="rId6" cstate="print">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2284064" y="7021100"/>
            <a:ext cx="680775" cy="252000"/>
          </a:xfrm>
          <a:prstGeom prst="rect">
            <a:avLst/>
          </a:prstGeom>
        </p:spPr>
      </p:pic>
    </p:spTree>
    <p:extLst>
      <p:ext uri="{BB962C8B-B14F-4D97-AF65-F5344CB8AC3E}">
        <p14:creationId xmlns:p14="http://schemas.microsoft.com/office/powerpoint/2010/main" val="3859799869"/>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Lst>
  <p:hf hdr="0" ftr="0" dt="0"/>
  <p:txStyles>
    <p:titleStyle>
      <a:lvl1pPr algn="l" defTabSz="1266524" rtl="0" eaLnBrk="1" latinLnBrk="0" hangingPunct="1">
        <a:lnSpc>
          <a:spcPct val="90000"/>
        </a:lnSpc>
        <a:spcBef>
          <a:spcPct val="0"/>
        </a:spcBef>
        <a:buNone/>
        <a:defRPr sz="4022" kern="1200">
          <a:solidFill>
            <a:schemeClr val="tx1"/>
          </a:solidFill>
          <a:latin typeface="+mj-lt"/>
          <a:ea typeface="+mj-ea"/>
          <a:cs typeface="+mj-cs"/>
        </a:defRPr>
      </a:lvl1pPr>
    </p:titleStyle>
    <p:bodyStyle>
      <a:lvl1pPr marL="316631" indent="-316631" algn="l" defTabSz="1266524" rtl="0" eaLnBrk="1" latinLnBrk="0" hangingPunct="1">
        <a:lnSpc>
          <a:spcPct val="90000"/>
        </a:lnSpc>
        <a:spcBef>
          <a:spcPts val="1385"/>
        </a:spcBef>
        <a:buFont typeface="Wingdings" panose="05000000000000000000" pitchFamily="2" charset="2"/>
        <a:buChar char="§"/>
        <a:defRPr sz="3017" kern="1200">
          <a:solidFill>
            <a:schemeClr val="tx1"/>
          </a:solidFill>
          <a:latin typeface="+mn-lt"/>
          <a:ea typeface="+mn-ea"/>
          <a:cs typeface="+mn-cs"/>
        </a:defRPr>
      </a:lvl1pPr>
      <a:lvl2pPr marL="949894" indent="-316631" algn="l" defTabSz="1266524" rtl="0" eaLnBrk="1" latinLnBrk="0" hangingPunct="1">
        <a:lnSpc>
          <a:spcPct val="90000"/>
        </a:lnSpc>
        <a:spcBef>
          <a:spcPts val="693"/>
        </a:spcBef>
        <a:buFont typeface="Wingdings" panose="05000000000000000000" pitchFamily="2" charset="2"/>
        <a:buChar char="§"/>
        <a:defRPr sz="2514" kern="1200">
          <a:solidFill>
            <a:schemeClr val="tx1"/>
          </a:solidFill>
          <a:latin typeface="+mn-lt"/>
          <a:ea typeface="+mn-ea"/>
          <a:cs typeface="+mn-cs"/>
        </a:defRPr>
      </a:lvl2pPr>
      <a:lvl3pPr marL="1583156" indent="-316631" algn="l" defTabSz="1266524" rtl="0" eaLnBrk="1" latinLnBrk="0" hangingPunct="1">
        <a:lnSpc>
          <a:spcPct val="90000"/>
        </a:lnSpc>
        <a:spcBef>
          <a:spcPts val="693"/>
        </a:spcBef>
        <a:buFont typeface="Wingdings" panose="05000000000000000000" pitchFamily="2" charset="2"/>
        <a:buChar char="§"/>
        <a:defRPr sz="2263" kern="1200">
          <a:solidFill>
            <a:schemeClr val="tx1"/>
          </a:solidFill>
          <a:latin typeface="+mn-lt"/>
          <a:ea typeface="+mn-ea"/>
          <a:cs typeface="+mn-cs"/>
        </a:defRPr>
      </a:lvl3pPr>
      <a:lvl4pPr marL="2216418" indent="-316631" algn="l" defTabSz="1266524" rtl="0" eaLnBrk="1" latinLnBrk="0" hangingPunct="1">
        <a:lnSpc>
          <a:spcPct val="90000"/>
        </a:lnSpc>
        <a:spcBef>
          <a:spcPts val="693"/>
        </a:spcBef>
        <a:buFont typeface="Wingdings" panose="05000000000000000000" pitchFamily="2" charset="2"/>
        <a:buChar char="§"/>
        <a:defRPr sz="2011" kern="1200">
          <a:solidFill>
            <a:schemeClr val="tx1"/>
          </a:solidFill>
          <a:latin typeface="+mn-lt"/>
          <a:ea typeface="+mn-ea"/>
          <a:cs typeface="+mn-cs"/>
        </a:defRPr>
      </a:lvl4pPr>
      <a:lvl5pPr marL="2849681" indent="-316631" algn="l" defTabSz="1266524" rtl="0" eaLnBrk="1" latinLnBrk="0" hangingPunct="1">
        <a:lnSpc>
          <a:spcPct val="90000"/>
        </a:lnSpc>
        <a:spcBef>
          <a:spcPts val="693"/>
        </a:spcBef>
        <a:buFont typeface="Wingdings" panose="05000000000000000000" pitchFamily="2" charset="2"/>
        <a:buChar char="§"/>
        <a:defRPr sz="2011" kern="1200">
          <a:solidFill>
            <a:schemeClr val="tx1"/>
          </a:solidFill>
          <a:latin typeface="+mn-lt"/>
          <a:ea typeface="+mn-ea"/>
          <a:cs typeface="+mn-cs"/>
        </a:defRPr>
      </a:lvl5pPr>
      <a:lvl6pPr marL="3482943"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6pPr>
      <a:lvl7pPr marL="4116205"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7pPr>
      <a:lvl8pPr marL="4749468"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8pPr>
      <a:lvl9pPr marL="5382730"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9pPr>
    </p:bodyStyle>
    <p:otherStyle>
      <a:defPPr>
        <a:defRPr lang="en-US"/>
      </a:defPPr>
      <a:lvl1pPr marL="0" algn="l" defTabSz="1266524" rtl="0" eaLnBrk="1" latinLnBrk="0" hangingPunct="1">
        <a:defRPr sz="2493" kern="1200">
          <a:solidFill>
            <a:schemeClr val="tx1"/>
          </a:solidFill>
          <a:latin typeface="+mn-lt"/>
          <a:ea typeface="+mn-ea"/>
          <a:cs typeface="+mn-cs"/>
        </a:defRPr>
      </a:lvl1pPr>
      <a:lvl2pPr marL="633263" algn="l" defTabSz="1266524" rtl="0" eaLnBrk="1" latinLnBrk="0" hangingPunct="1">
        <a:defRPr sz="2493" kern="1200">
          <a:solidFill>
            <a:schemeClr val="tx1"/>
          </a:solidFill>
          <a:latin typeface="+mn-lt"/>
          <a:ea typeface="+mn-ea"/>
          <a:cs typeface="+mn-cs"/>
        </a:defRPr>
      </a:lvl2pPr>
      <a:lvl3pPr marL="1266524" algn="l" defTabSz="1266524" rtl="0" eaLnBrk="1" latinLnBrk="0" hangingPunct="1">
        <a:defRPr sz="2493" kern="1200">
          <a:solidFill>
            <a:schemeClr val="tx1"/>
          </a:solidFill>
          <a:latin typeface="+mn-lt"/>
          <a:ea typeface="+mn-ea"/>
          <a:cs typeface="+mn-cs"/>
        </a:defRPr>
      </a:lvl3pPr>
      <a:lvl4pPr marL="1899787" algn="l" defTabSz="1266524" rtl="0" eaLnBrk="1" latinLnBrk="0" hangingPunct="1">
        <a:defRPr sz="2493" kern="1200">
          <a:solidFill>
            <a:schemeClr val="tx1"/>
          </a:solidFill>
          <a:latin typeface="+mn-lt"/>
          <a:ea typeface="+mn-ea"/>
          <a:cs typeface="+mn-cs"/>
        </a:defRPr>
      </a:lvl4pPr>
      <a:lvl5pPr marL="2533050" algn="l" defTabSz="1266524" rtl="0" eaLnBrk="1" latinLnBrk="0" hangingPunct="1">
        <a:defRPr sz="2493" kern="1200">
          <a:solidFill>
            <a:schemeClr val="tx1"/>
          </a:solidFill>
          <a:latin typeface="+mn-lt"/>
          <a:ea typeface="+mn-ea"/>
          <a:cs typeface="+mn-cs"/>
        </a:defRPr>
      </a:lvl5pPr>
      <a:lvl6pPr marL="3166311" algn="l" defTabSz="1266524" rtl="0" eaLnBrk="1" latinLnBrk="0" hangingPunct="1">
        <a:defRPr sz="2493" kern="1200">
          <a:solidFill>
            <a:schemeClr val="tx1"/>
          </a:solidFill>
          <a:latin typeface="+mn-lt"/>
          <a:ea typeface="+mn-ea"/>
          <a:cs typeface="+mn-cs"/>
        </a:defRPr>
      </a:lvl6pPr>
      <a:lvl7pPr marL="3799574" algn="l" defTabSz="1266524" rtl="0" eaLnBrk="1" latinLnBrk="0" hangingPunct="1">
        <a:defRPr sz="2493" kern="1200">
          <a:solidFill>
            <a:schemeClr val="tx1"/>
          </a:solidFill>
          <a:latin typeface="+mn-lt"/>
          <a:ea typeface="+mn-ea"/>
          <a:cs typeface="+mn-cs"/>
        </a:defRPr>
      </a:lvl7pPr>
      <a:lvl8pPr marL="4432837" algn="l" defTabSz="1266524" rtl="0" eaLnBrk="1" latinLnBrk="0" hangingPunct="1">
        <a:defRPr sz="2493" kern="1200">
          <a:solidFill>
            <a:schemeClr val="tx1"/>
          </a:solidFill>
          <a:latin typeface="+mn-lt"/>
          <a:ea typeface="+mn-ea"/>
          <a:cs typeface="+mn-cs"/>
        </a:defRPr>
      </a:lvl8pPr>
      <a:lvl9pPr marL="5066098" algn="l" defTabSz="1266524" rtl="0" eaLnBrk="1" latinLnBrk="0" hangingPunct="1">
        <a:defRPr sz="249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32" userDrawn="1">
          <p15:clr>
            <a:srgbClr val="F26B43"/>
          </p15:clr>
        </p15:guide>
        <p15:guide id="2" orient="horz" pos="2381" userDrawn="1">
          <p15:clr>
            <a:srgbClr val="F26B43"/>
          </p15:clr>
        </p15:guide>
        <p15:guide id="3" pos="299" userDrawn="1">
          <p15:clr>
            <a:srgbClr val="F26B43"/>
          </p15:clr>
        </p15:guide>
        <p15:guide id="4" pos="8167" userDrawn="1">
          <p15:clr>
            <a:srgbClr val="F26B43"/>
          </p15:clr>
        </p15:guide>
        <p15:guide id="5" orient="horz" pos="4287" userDrawn="1">
          <p15:clr>
            <a:srgbClr val="F26B43"/>
          </p15:clr>
        </p15:guide>
        <p15:guide id="6" orient="horz" pos="248"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5" y="402489"/>
            <a:ext cx="12354216" cy="998641"/>
          </a:xfrm>
          <a:prstGeom prst="rect">
            <a:avLst/>
          </a:prstGeom>
        </p:spPr>
        <p:txBody>
          <a:bodyPr vert="horz" lIns="0" tIns="0" rIns="0" bIns="0" rtlCol="0" anchor="t">
            <a:noAutofit/>
          </a:bodyPr>
          <a:lstStyle/>
          <a:p>
            <a:r>
              <a:rPr lang="en-US"/>
              <a:t>Agenda/Table of Contents Slides</a:t>
            </a:r>
          </a:p>
        </p:txBody>
      </p:sp>
    </p:spTree>
    <p:extLst>
      <p:ext uri="{BB962C8B-B14F-4D97-AF65-F5344CB8AC3E}">
        <p14:creationId xmlns:p14="http://schemas.microsoft.com/office/powerpoint/2010/main" val="2465480089"/>
      </p:ext>
    </p:extLst>
  </p:cSld>
  <p:clrMap bg1="lt1" tx1="dk1" bg2="lt2" tx2="dk2" accent1="accent1" accent2="accent2" accent3="accent3" accent4="accent4" accent5="accent5" accent6="accent6" hlink="hlink" folHlink="folHlink"/>
  <p:sldLayoutIdLst>
    <p:sldLayoutId id="2147484035" r:id="rId1"/>
    <p:sldLayoutId id="2147484036" r:id="rId2"/>
    <p:sldLayoutId id="2147484037" r:id="rId3"/>
    <p:sldLayoutId id="2147484038" r:id="rId4"/>
    <p:sldLayoutId id="2147484040" r:id="rId5"/>
    <p:sldLayoutId id="2147484041" r:id="rId6"/>
  </p:sldLayoutIdLst>
  <p:hf hdr="0" ftr="0" dt="0"/>
  <p:txStyles>
    <p:titleStyle>
      <a:lvl1pPr algn="l" defTabSz="1266524"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316631" indent="-316631" algn="l" defTabSz="1266524" rtl="0" eaLnBrk="1" latinLnBrk="0" hangingPunct="1">
        <a:lnSpc>
          <a:spcPct val="90000"/>
        </a:lnSpc>
        <a:spcBef>
          <a:spcPts val="1385"/>
        </a:spcBef>
        <a:buFont typeface="Arial" panose="020B0604020202020204" pitchFamily="34" charset="0"/>
        <a:buChar char="•"/>
        <a:defRPr sz="3017" kern="1200">
          <a:solidFill>
            <a:schemeClr val="tx1"/>
          </a:solidFill>
          <a:latin typeface="+mn-lt"/>
          <a:ea typeface="+mn-ea"/>
          <a:cs typeface="+mn-cs"/>
        </a:defRPr>
      </a:lvl1pPr>
      <a:lvl2pPr marL="949894" indent="-316631" algn="l" defTabSz="1266524" rtl="0" eaLnBrk="1" latinLnBrk="0" hangingPunct="1">
        <a:lnSpc>
          <a:spcPct val="90000"/>
        </a:lnSpc>
        <a:spcBef>
          <a:spcPts val="693"/>
        </a:spcBef>
        <a:buFont typeface="Arial" panose="020B0604020202020204" pitchFamily="34" charset="0"/>
        <a:buChar char="•"/>
        <a:defRPr sz="2514" kern="1200">
          <a:solidFill>
            <a:schemeClr val="tx1"/>
          </a:solidFill>
          <a:latin typeface="+mn-lt"/>
          <a:ea typeface="+mn-ea"/>
          <a:cs typeface="+mn-cs"/>
        </a:defRPr>
      </a:lvl2pPr>
      <a:lvl3pPr marL="1583156" indent="-316631" algn="l" defTabSz="1266524" rtl="0" eaLnBrk="1" latinLnBrk="0" hangingPunct="1">
        <a:lnSpc>
          <a:spcPct val="90000"/>
        </a:lnSpc>
        <a:spcBef>
          <a:spcPts val="693"/>
        </a:spcBef>
        <a:buFont typeface="Arial" panose="020B0604020202020204" pitchFamily="34" charset="0"/>
        <a:buChar char="•"/>
        <a:defRPr sz="2263" kern="1200">
          <a:solidFill>
            <a:schemeClr val="tx1"/>
          </a:solidFill>
          <a:latin typeface="+mn-lt"/>
          <a:ea typeface="+mn-ea"/>
          <a:cs typeface="+mn-cs"/>
        </a:defRPr>
      </a:lvl3pPr>
      <a:lvl4pPr marL="2216418"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4pPr>
      <a:lvl5pPr marL="2849681"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5pPr>
      <a:lvl6pPr marL="3482943"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6pPr>
      <a:lvl7pPr marL="4116205"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7pPr>
      <a:lvl8pPr marL="4749468"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8pPr>
      <a:lvl9pPr marL="5382730"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9pPr>
    </p:bodyStyle>
    <p:otherStyle>
      <a:defPPr>
        <a:defRPr lang="en-US"/>
      </a:defPPr>
      <a:lvl1pPr marL="0" algn="l" defTabSz="1266524" rtl="0" eaLnBrk="1" latinLnBrk="0" hangingPunct="1">
        <a:defRPr sz="2493" kern="1200">
          <a:solidFill>
            <a:schemeClr val="tx1"/>
          </a:solidFill>
          <a:latin typeface="+mn-lt"/>
          <a:ea typeface="+mn-ea"/>
          <a:cs typeface="+mn-cs"/>
        </a:defRPr>
      </a:lvl1pPr>
      <a:lvl2pPr marL="633263" algn="l" defTabSz="1266524" rtl="0" eaLnBrk="1" latinLnBrk="0" hangingPunct="1">
        <a:defRPr sz="2493" kern="1200">
          <a:solidFill>
            <a:schemeClr val="tx1"/>
          </a:solidFill>
          <a:latin typeface="+mn-lt"/>
          <a:ea typeface="+mn-ea"/>
          <a:cs typeface="+mn-cs"/>
        </a:defRPr>
      </a:lvl2pPr>
      <a:lvl3pPr marL="1266524" algn="l" defTabSz="1266524" rtl="0" eaLnBrk="1" latinLnBrk="0" hangingPunct="1">
        <a:defRPr sz="2493" kern="1200">
          <a:solidFill>
            <a:schemeClr val="tx1"/>
          </a:solidFill>
          <a:latin typeface="+mn-lt"/>
          <a:ea typeface="+mn-ea"/>
          <a:cs typeface="+mn-cs"/>
        </a:defRPr>
      </a:lvl3pPr>
      <a:lvl4pPr marL="1899787" algn="l" defTabSz="1266524" rtl="0" eaLnBrk="1" latinLnBrk="0" hangingPunct="1">
        <a:defRPr sz="2493" kern="1200">
          <a:solidFill>
            <a:schemeClr val="tx1"/>
          </a:solidFill>
          <a:latin typeface="+mn-lt"/>
          <a:ea typeface="+mn-ea"/>
          <a:cs typeface="+mn-cs"/>
        </a:defRPr>
      </a:lvl4pPr>
      <a:lvl5pPr marL="2533050" algn="l" defTabSz="1266524" rtl="0" eaLnBrk="1" latinLnBrk="0" hangingPunct="1">
        <a:defRPr sz="2493" kern="1200">
          <a:solidFill>
            <a:schemeClr val="tx1"/>
          </a:solidFill>
          <a:latin typeface="+mn-lt"/>
          <a:ea typeface="+mn-ea"/>
          <a:cs typeface="+mn-cs"/>
        </a:defRPr>
      </a:lvl5pPr>
      <a:lvl6pPr marL="3166311" algn="l" defTabSz="1266524" rtl="0" eaLnBrk="1" latinLnBrk="0" hangingPunct="1">
        <a:defRPr sz="2493" kern="1200">
          <a:solidFill>
            <a:schemeClr val="tx1"/>
          </a:solidFill>
          <a:latin typeface="+mn-lt"/>
          <a:ea typeface="+mn-ea"/>
          <a:cs typeface="+mn-cs"/>
        </a:defRPr>
      </a:lvl6pPr>
      <a:lvl7pPr marL="3799574" algn="l" defTabSz="1266524" rtl="0" eaLnBrk="1" latinLnBrk="0" hangingPunct="1">
        <a:defRPr sz="2493" kern="1200">
          <a:solidFill>
            <a:schemeClr val="tx1"/>
          </a:solidFill>
          <a:latin typeface="+mn-lt"/>
          <a:ea typeface="+mn-ea"/>
          <a:cs typeface="+mn-cs"/>
        </a:defRPr>
      </a:lvl7pPr>
      <a:lvl8pPr marL="4432837" algn="l" defTabSz="1266524" rtl="0" eaLnBrk="1" latinLnBrk="0" hangingPunct="1">
        <a:defRPr sz="2493" kern="1200">
          <a:solidFill>
            <a:schemeClr val="tx1"/>
          </a:solidFill>
          <a:latin typeface="+mn-lt"/>
          <a:ea typeface="+mn-ea"/>
          <a:cs typeface="+mn-cs"/>
        </a:defRPr>
      </a:lvl8pPr>
      <a:lvl9pPr marL="5066098" algn="l" defTabSz="1266524" rtl="0" eaLnBrk="1" latinLnBrk="0" hangingPunct="1">
        <a:defRPr sz="249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32" userDrawn="1">
          <p15:clr>
            <a:srgbClr val="F26B43"/>
          </p15:clr>
        </p15:guide>
        <p15:guide id="2" orient="horz" pos="2381" userDrawn="1">
          <p15:clr>
            <a:srgbClr val="F26B43"/>
          </p15:clr>
        </p15:guide>
        <p15:guide id="3" pos="299" userDrawn="1">
          <p15:clr>
            <a:srgbClr val="F26B43"/>
          </p15:clr>
        </p15:guide>
        <p15:guide id="4" pos="8167" userDrawn="1">
          <p15:clr>
            <a:srgbClr val="F26B43"/>
          </p15:clr>
        </p15:guide>
        <p15:guide id="5" orient="horz" pos="4287" userDrawn="1">
          <p15:clr>
            <a:srgbClr val="F26B43"/>
          </p15:clr>
        </p15:guide>
        <p15:guide id="6" orient="horz" pos="248"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5" y="402489"/>
            <a:ext cx="12354216" cy="998641"/>
          </a:xfrm>
          <a:prstGeom prst="rect">
            <a:avLst/>
          </a:prstGeom>
        </p:spPr>
        <p:txBody>
          <a:bodyPr vert="horz" lIns="0" tIns="0" rIns="0" bIns="0" rtlCol="0" anchor="t">
            <a:noAutofit/>
          </a:bodyPr>
          <a:lstStyle/>
          <a:p>
            <a:r>
              <a:rPr lang="en-US"/>
              <a:t>Key message slides</a:t>
            </a:r>
          </a:p>
        </p:txBody>
      </p:sp>
    </p:spTree>
    <p:extLst>
      <p:ext uri="{BB962C8B-B14F-4D97-AF65-F5344CB8AC3E}">
        <p14:creationId xmlns:p14="http://schemas.microsoft.com/office/powerpoint/2010/main" val="4212043594"/>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70" r:id="rId5"/>
    <p:sldLayoutId id="2147484153" r:id="rId6"/>
    <p:sldLayoutId id="2147484154" r:id="rId7"/>
  </p:sldLayoutIdLst>
  <p:hf hdr="0" ftr="0" dt="0"/>
  <p:txStyles>
    <p:titleStyle>
      <a:lvl1pPr algn="l" defTabSz="1266524"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316631" indent="-316631" algn="l" defTabSz="1266524" rtl="0" eaLnBrk="1" latinLnBrk="0" hangingPunct="1">
        <a:lnSpc>
          <a:spcPct val="90000"/>
        </a:lnSpc>
        <a:spcBef>
          <a:spcPts val="1385"/>
        </a:spcBef>
        <a:buFont typeface="Arial" panose="020B0604020202020204" pitchFamily="34" charset="0"/>
        <a:buChar char="•"/>
        <a:defRPr sz="3017" kern="1200">
          <a:solidFill>
            <a:schemeClr val="tx1"/>
          </a:solidFill>
          <a:latin typeface="+mn-lt"/>
          <a:ea typeface="+mn-ea"/>
          <a:cs typeface="+mn-cs"/>
        </a:defRPr>
      </a:lvl1pPr>
      <a:lvl2pPr marL="949894" indent="-316631" algn="l" defTabSz="1266524" rtl="0" eaLnBrk="1" latinLnBrk="0" hangingPunct="1">
        <a:lnSpc>
          <a:spcPct val="90000"/>
        </a:lnSpc>
        <a:spcBef>
          <a:spcPts val="693"/>
        </a:spcBef>
        <a:buFont typeface="Arial" panose="020B0604020202020204" pitchFamily="34" charset="0"/>
        <a:buChar char="•"/>
        <a:defRPr sz="2514" kern="1200">
          <a:solidFill>
            <a:schemeClr val="tx1"/>
          </a:solidFill>
          <a:latin typeface="+mn-lt"/>
          <a:ea typeface="+mn-ea"/>
          <a:cs typeface="+mn-cs"/>
        </a:defRPr>
      </a:lvl2pPr>
      <a:lvl3pPr marL="1583156" indent="-316631" algn="l" defTabSz="1266524" rtl="0" eaLnBrk="1" latinLnBrk="0" hangingPunct="1">
        <a:lnSpc>
          <a:spcPct val="90000"/>
        </a:lnSpc>
        <a:spcBef>
          <a:spcPts val="693"/>
        </a:spcBef>
        <a:buFont typeface="Arial" panose="020B0604020202020204" pitchFamily="34" charset="0"/>
        <a:buChar char="•"/>
        <a:defRPr sz="2263" kern="1200">
          <a:solidFill>
            <a:schemeClr val="tx1"/>
          </a:solidFill>
          <a:latin typeface="+mn-lt"/>
          <a:ea typeface="+mn-ea"/>
          <a:cs typeface="+mn-cs"/>
        </a:defRPr>
      </a:lvl3pPr>
      <a:lvl4pPr marL="2216418"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4pPr>
      <a:lvl5pPr marL="2849681"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5pPr>
      <a:lvl6pPr marL="3482943"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6pPr>
      <a:lvl7pPr marL="4116205"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7pPr>
      <a:lvl8pPr marL="4749468"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8pPr>
      <a:lvl9pPr marL="5382730"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9pPr>
    </p:bodyStyle>
    <p:otherStyle>
      <a:defPPr>
        <a:defRPr lang="en-US"/>
      </a:defPPr>
      <a:lvl1pPr marL="0" algn="l" defTabSz="1266524" rtl="0" eaLnBrk="1" latinLnBrk="0" hangingPunct="1">
        <a:defRPr sz="2493" kern="1200">
          <a:solidFill>
            <a:schemeClr val="tx1"/>
          </a:solidFill>
          <a:latin typeface="+mn-lt"/>
          <a:ea typeface="+mn-ea"/>
          <a:cs typeface="+mn-cs"/>
        </a:defRPr>
      </a:lvl1pPr>
      <a:lvl2pPr marL="633263" algn="l" defTabSz="1266524" rtl="0" eaLnBrk="1" latinLnBrk="0" hangingPunct="1">
        <a:defRPr sz="2493" kern="1200">
          <a:solidFill>
            <a:schemeClr val="tx1"/>
          </a:solidFill>
          <a:latin typeface="+mn-lt"/>
          <a:ea typeface="+mn-ea"/>
          <a:cs typeface="+mn-cs"/>
        </a:defRPr>
      </a:lvl2pPr>
      <a:lvl3pPr marL="1266524" algn="l" defTabSz="1266524" rtl="0" eaLnBrk="1" latinLnBrk="0" hangingPunct="1">
        <a:defRPr sz="2493" kern="1200">
          <a:solidFill>
            <a:schemeClr val="tx1"/>
          </a:solidFill>
          <a:latin typeface="+mn-lt"/>
          <a:ea typeface="+mn-ea"/>
          <a:cs typeface="+mn-cs"/>
        </a:defRPr>
      </a:lvl3pPr>
      <a:lvl4pPr marL="1899787" algn="l" defTabSz="1266524" rtl="0" eaLnBrk="1" latinLnBrk="0" hangingPunct="1">
        <a:defRPr sz="2493" kern="1200">
          <a:solidFill>
            <a:schemeClr val="tx1"/>
          </a:solidFill>
          <a:latin typeface="+mn-lt"/>
          <a:ea typeface="+mn-ea"/>
          <a:cs typeface="+mn-cs"/>
        </a:defRPr>
      </a:lvl4pPr>
      <a:lvl5pPr marL="2533050" algn="l" defTabSz="1266524" rtl="0" eaLnBrk="1" latinLnBrk="0" hangingPunct="1">
        <a:defRPr sz="2493" kern="1200">
          <a:solidFill>
            <a:schemeClr val="tx1"/>
          </a:solidFill>
          <a:latin typeface="+mn-lt"/>
          <a:ea typeface="+mn-ea"/>
          <a:cs typeface="+mn-cs"/>
        </a:defRPr>
      </a:lvl5pPr>
      <a:lvl6pPr marL="3166311" algn="l" defTabSz="1266524" rtl="0" eaLnBrk="1" latinLnBrk="0" hangingPunct="1">
        <a:defRPr sz="2493" kern="1200">
          <a:solidFill>
            <a:schemeClr val="tx1"/>
          </a:solidFill>
          <a:latin typeface="+mn-lt"/>
          <a:ea typeface="+mn-ea"/>
          <a:cs typeface="+mn-cs"/>
        </a:defRPr>
      </a:lvl6pPr>
      <a:lvl7pPr marL="3799574" algn="l" defTabSz="1266524" rtl="0" eaLnBrk="1" latinLnBrk="0" hangingPunct="1">
        <a:defRPr sz="2493" kern="1200">
          <a:solidFill>
            <a:schemeClr val="tx1"/>
          </a:solidFill>
          <a:latin typeface="+mn-lt"/>
          <a:ea typeface="+mn-ea"/>
          <a:cs typeface="+mn-cs"/>
        </a:defRPr>
      </a:lvl7pPr>
      <a:lvl8pPr marL="4432837" algn="l" defTabSz="1266524" rtl="0" eaLnBrk="1" latinLnBrk="0" hangingPunct="1">
        <a:defRPr sz="2493" kern="1200">
          <a:solidFill>
            <a:schemeClr val="tx1"/>
          </a:solidFill>
          <a:latin typeface="+mn-lt"/>
          <a:ea typeface="+mn-ea"/>
          <a:cs typeface="+mn-cs"/>
        </a:defRPr>
      </a:lvl8pPr>
      <a:lvl9pPr marL="5066098" algn="l" defTabSz="1266524" rtl="0" eaLnBrk="1" latinLnBrk="0" hangingPunct="1">
        <a:defRPr sz="249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32" userDrawn="1">
          <p15:clr>
            <a:srgbClr val="F26B43"/>
          </p15:clr>
        </p15:guide>
        <p15:guide id="2" orient="horz" pos="2381" userDrawn="1">
          <p15:clr>
            <a:srgbClr val="F26B43"/>
          </p15:clr>
        </p15:guide>
        <p15:guide id="3" pos="299" userDrawn="1">
          <p15:clr>
            <a:srgbClr val="F26B43"/>
          </p15:clr>
        </p15:guide>
        <p15:guide id="4" pos="8167" userDrawn="1">
          <p15:clr>
            <a:srgbClr val="F26B43"/>
          </p15:clr>
        </p15:guide>
        <p15:guide id="5" orient="horz" pos="4287" userDrawn="1">
          <p15:clr>
            <a:srgbClr val="F26B43"/>
          </p15:clr>
        </p15:guide>
        <p15:guide id="6" orient="horz" pos="248"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394FE7BC-372D-41BC-92CC-53C841120F35}"/>
              </a:ext>
            </a:extLst>
          </p:cNvPr>
          <p:cNvSpPr>
            <a:spLocks noGrp="1"/>
          </p:cNvSpPr>
          <p:nvPr>
            <p:ph type="title"/>
          </p:nvPr>
        </p:nvSpPr>
        <p:spPr>
          <a:xfrm>
            <a:off x="474935" y="402489"/>
            <a:ext cx="12354216" cy="998641"/>
          </a:xfrm>
          <a:prstGeom prst="rect">
            <a:avLst/>
          </a:prstGeom>
        </p:spPr>
        <p:txBody>
          <a:bodyPr vert="horz" lIns="91440" tIns="45720" rIns="91440" bIns="45720" rtlCol="0" anchor="t">
            <a:normAutofit/>
          </a:bodyPr>
          <a:lstStyle/>
          <a:p>
            <a:r>
              <a:rPr lang="en-US"/>
              <a:t>Click to edit Master title style</a:t>
            </a:r>
          </a:p>
        </p:txBody>
      </p:sp>
      <p:sp>
        <p:nvSpPr>
          <p:cNvPr id="8" name="Text Placeholder 2">
            <a:extLst>
              <a:ext uri="{FF2B5EF4-FFF2-40B4-BE49-F238E27FC236}">
                <a16:creationId xmlns:a16="http://schemas.microsoft.com/office/drawing/2014/main" id="{1F63C50A-EB7E-4D39-8B25-0E7F507AD24A}"/>
              </a:ext>
            </a:extLst>
          </p:cNvPr>
          <p:cNvSpPr>
            <a:spLocks noGrp="1"/>
          </p:cNvSpPr>
          <p:nvPr>
            <p:ph type="body" idx="1"/>
          </p:nvPr>
        </p:nvSpPr>
        <p:spPr>
          <a:xfrm>
            <a:off x="474935" y="1597982"/>
            <a:ext cx="12354216" cy="52109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4">
            <a:extLst>
              <a:ext uri="{FF2B5EF4-FFF2-40B4-BE49-F238E27FC236}">
                <a16:creationId xmlns:a16="http://schemas.microsoft.com/office/drawing/2014/main" id="{160D8BEC-639F-4436-A6FD-6A7F93EBE8D0}"/>
              </a:ext>
            </a:extLst>
          </p:cNvPr>
          <p:cNvSpPr txBox="1">
            <a:spLocks/>
          </p:cNvSpPr>
          <p:nvPr userDrawn="1"/>
        </p:nvSpPr>
        <p:spPr>
          <a:xfrm>
            <a:off x="356396" y="7006707"/>
            <a:ext cx="620416" cy="402483"/>
          </a:xfrm>
          <a:prstGeom prst="rect">
            <a:avLst/>
          </a:prstGeom>
        </p:spPr>
        <p:txBody>
          <a:bodyPr vert="horz" lIns="114894" tIns="57447" rIns="114894" bIns="57447" rtlCol="0" anchor="b"/>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8ACA6996-0A5A-42AA-8C7B-90A4D001D1DA}" type="slidenum">
              <a:rPr lang="en-GB" sz="1131" smtClean="0"/>
              <a:pPr/>
              <a:t>‹#›</a:t>
            </a:fld>
            <a:endParaRPr lang="en-GB" sz="1131"/>
          </a:p>
        </p:txBody>
      </p:sp>
      <p:pic>
        <p:nvPicPr>
          <p:cNvPr id="9" name="Graphic 8">
            <a:extLst>
              <a:ext uri="{FF2B5EF4-FFF2-40B4-BE49-F238E27FC236}">
                <a16:creationId xmlns:a16="http://schemas.microsoft.com/office/drawing/2014/main" id="{B41F7237-A73A-4E9C-A05B-C8396632CAB0}"/>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12284064" y="7021100"/>
            <a:ext cx="680775" cy="252000"/>
          </a:xfrm>
          <a:prstGeom prst="rect">
            <a:avLst/>
          </a:prstGeom>
        </p:spPr>
      </p:pic>
    </p:spTree>
    <p:extLst>
      <p:ext uri="{BB962C8B-B14F-4D97-AF65-F5344CB8AC3E}">
        <p14:creationId xmlns:p14="http://schemas.microsoft.com/office/powerpoint/2010/main" val="2833472944"/>
      </p:ext>
    </p:extLst>
  </p:cSld>
  <p:clrMap bg1="lt1" tx1="dk1" bg2="lt2" tx2="dk2" accent1="accent1" accent2="accent2" accent3="accent3" accent4="accent4" accent5="accent5" accent6="accent6" hlink="hlink" folHlink="folHlink"/>
  <p:sldLayoutIdLst>
    <p:sldLayoutId id="2147484156" r:id="rId1"/>
  </p:sldLayoutIdLst>
  <p:txStyles>
    <p:titleStyle>
      <a:lvl1pPr algn="l" defTabSz="1149401" rtl="0" eaLnBrk="1" latinLnBrk="0" hangingPunct="1">
        <a:lnSpc>
          <a:spcPct val="90000"/>
        </a:lnSpc>
        <a:spcBef>
          <a:spcPct val="0"/>
        </a:spcBef>
        <a:buNone/>
        <a:defRPr sz="5531" kern="1200">
          <a:solidFill>
            <a:schemeClr val="tx1"/>
          </a:solidFill>
          <a:latin typeface="Arial" panose="020B0604020202020204" pitchFamily="34" charset="0"/>
          <a:ea typeface="+mj-ea"/>
          <a:cs typeface="Arial" panose="020B0604020202020204" pitchFamily="34" charset="0"/>
        </a:defRPr>
      </a:lvl1pPr>
    </p:titleStyle>
    <p:bodyStyle>
      <a:lvl1pPr marL="287350" indent="-287350" algn="l" defTabSz="1149401" rtl="0" eaLnBrk="1" latinLnBrk="0" hangingPunct="1">
        <a:lnSpc>
          <a:spcPct val="90000"/>
        </a:lnSpc>
        <a:spcBef>
          <a:spcPts val="1257"/>
        </a:spcBef>
        <a:buFont typeface="Wingdings" panose="05000000000000000000" pitchFamily="2" charset="2"/>
        <a:buChar char="§"/>
        <a:defRPr sz="2400" kern="1200">
          <a:solidFill>
            <a:schemeClr val="tx1"/>
          </a:solidFill>
          <a:latin typeface="Arial" panose="020B0604020202020204" pitchFamily="34" charset="0"/>
          <a:ea typeface="+mn-ea"/>
          <a:cs typeface="Arial" panose="020B0604020202020204" pitchFamily="34" charset="0"/>
        </a:defRPr>
      </a:lvl1pPr>
      <a:lvl2pPr marL="862051" indent="-287350" algn="l" defTabSz="1149401" rtl="0" eaLnBrk="1" latinLnBrk="0" hangingPunct="1">
        <a:lnSpc>
          <a:spcPct val="90000"/>
        </a:lnSpc>
        <a:spcBef>
          <a:spcPts val="629"/>
        </a:spcBef>
        <a:buFont typeface="Wingdings" panose="05000000000000000000" pitchFamily="2" charset="2"/>
        <a:buChar char="§"/>
        <a:defRPr sz="2000" kern="1200">
          <a:solidFill>
            <a:schemeClr val="tx1"/>
          </a:solidFill>
          <a:latin typeface="Arial" panose="020B0604020202020204" pitchFamily="34" charset="0"/>
          <a:ea typeface="+mn-ea"/>
          <a:cs typeface="Arial" panose="020B0604020202020204" pitchFamily="34" charset="0"/>
        </a:defRPr>
      </a:lvl2pPr>
      <a:lvl3pPr marL="1436751" indent="-287350" algn="l" defTabSz="1149401" rtl="0" eaLnBrk="1" latinLnBrk="0" hangingPunct="1">
        <a:lnSpc>
          <a:spcPct val="90000"/>
        </a:lnSpc>
        <a:spcBef>
          <a:spcPts val="629"/>
        </a:spcBef>
        <a:buFont typeface="Wingdings" panose="05000000000000000000" pitchFamily="2" charset="2"/>
        <a:buChar char="§"/>
        <a:defRPr sz="1800" kern="1200">
          <a:solidFill>
            <a:schemeClr val="tx1"/>
          </a:solidFill>
          <a:latin typeface="Arial" panose="020B0604020202020204" pitchFamily="34" charset="0"/>
          <a:ea typeface="+mn-ea"/>
          <a:cs typeface="Arial" panose="020B0604020202020204" pitchFamily="34" charset="0"/>
        </a:defRPr>
      </a:lvl3pPr>
      <a:lvl4pPr marL="2011451" indent="-287350" algn="l" defTabSz="1149401" rtl="0" eaLnBrk="1" latinLnBrk="0" hangingPunct="1">
        <a:lnSpc>
          <a:spcPct val="90000"/>
        </a:lnSpc>
        <a:spcBef>
          <a:spcPts val="629"/>
        </a:spcBef>
        <a:buFont typeface="Wingdings" panose="05000000000000000000" pitchFamily="2" charset="2"/>
        <a:buChar char="§"/>
        <a:defRPr sz="1600" kern="1200">
          <a:solidFill>
            <a:schemeClr val="tx1"/>
          </a:solidFill>
          <a:latin typeface="Arial" panose="020B0604020202020204" pitchFamily="34" charset="0"/>
          <a:ea typeface="+mn-ea"/>
          <a:cs typeface="Arial" panose="020B0604020202020204" pitchFamily="34" charset="0"/>
        </a:defRPr>
      </a:lvl4pPr>
      <a:lvl5pPr marL="2586152" indent="-287350" algn="l" defTabSz="1149401" rtl="0" eaLnBrk="1" latinLnBrk="0" hangingPunct="1">
        <a:lnSpc>
          <a:spcPct val="90000"/>
        </a:lnSpc>
        <a:spcBef>
          <a:spcPts val="629"/>
        </a:spcBef>
        <a:buFont typeface="Wingdings" panose="05000000000000000000" pitchFamily="2" charset="2"/>
        <a:buChar char="§"/>
        <a:defRPr sz="1600" kern="1200">
          <a:solidFill>
            <a:schemeClr val="tx1"/>
          </a:solidFill>
          <a:latin typeface="Arial" panose="020B0604020202020204" pitchFamily="34" charset="0"/>
          <a:ea typeface="+mn-ea"/>
          <a:cs typeface="Arial" panose="020B0604020202020204" pitchFamily="34" charset="0"/>
        </a:defRPr>
      </a:lvl5pPr>
      <a:lvl6pPr marL="3160852" indent="-287350" algn="l" defTabSz="1149401" rtl="0" eaLnBrk="1" latinLnBrk="0" hangingPunct="1">
        <a:lnSpc>
          <a:spcPct val="90000"/>
        </a:lnSpc>
        <a:spcBef>
          <a:spcPts val="629"/>
        </a:spcBef>
        <a:buFont typeface="Arial" panose="020B0604020202020204" pitchFamily="34" charset="0"/>
        <a:buChar char="•"/>
        <a:defRPr sz="2263" kern="1200">
          <a:solidFill>
            <a:schemeClr val="tx1"/>
          </a:solidFill>
          <a:latin typeface="+mn-lt"/>
          <a:ea typeface="+mn-ea"/>
          <a:cs typeface="+mn-cs"/>
        </a:defRPr>
      </a:lvl6pPr>
      <a:lvl7pPr marL="3735553" indent="-287350" algn="l" defTabSz="1149401" rtl="0" eaLnBrk="1" latinLnBrk="0" hangingPunct="1">
        <a:lnSpc>
          <a:spcPct val="90000"/>
        </a:lnSpc>
        <a:spcBef>
          <a:spcPts val="629"/>
        </a:spcBef>
        <a:buFont typeface="Arial" panose="020B0604020202020204" pitchFamily="34" charset="0"/>
        <a:buChar char="•"/>
        <a:defRPr sz="2263" kern="1200">
          <a:solidFill>
            <a:schemeClr val="tx1"/>
          </a:solidFill>
          <a:latin typeface="+mn-lt"/>
          <a:ea typeface="+mn-ea"/>
          <a:cs typeface="+mn-cs"/>
        </a:defRPr>
      </a:lvl7pPr>
      <a:lvl8pPr marL="4310253" indent="-287350" algn="l" defTabSz="1149401" rtl="0" eaLnBrk="1" latinLnBrk="0" hangingPunct="1">
        <a:lnSpc>
          <a:spcPct val="90000"/>
        </a:lnSpc>
        <a:spcBef>
          <a:spcPts val="629"/>
        </a:spcBef>
        <a:buFont typeface="Arial" panose="020B0604020202020204" pitchFamily="34" charset="0"/>
        <a:buChar char="•"/>
        <a:defRPr sz="2263" kern="1200">
          <a:solidFill>
            <a:schemeClr val="tx1"/>
          </a:solidFill>
          <a:latin typeface="+mn-lt"/>
          <a:ea typeface="+mn-ea"/>
          <a:cs typeface="+mn-cs"/>
        </a:defRPr>
      </a:lvl8pPr>
      <a:lvl9pPr marL="4884953" indent="-287350" algn="l" defTabSz="1149401" rtl="0" eaLnBrk="1" latinLnBrk="0" hangingPunct="1">
        <a:lnSpc>
          <a:spcPct val="90000"/>
        </a:lnSpc>
        <a:spcBef>
          <a:spcPts val="629"/>
        </a:spcBef>
        <a:buFont typeface="Arial" panose="020B0604020202020204" pitchFamily="34" charset="0"/>
        <a:buChar char="•"/>
        <a:defRPr sz="2263" kern="1200">
          <a:solidFill>
            <a:schemeClr val="tx1"/>
          </a:solidFill>
          <a:latin typeface="+mn-lt"/>
          <a:ea typeface="+mn-ea"/>
          <a:cs typeface="+mn-cs"/>
        </a:defRPr>
      </a:lvl9pPr>
    </p:bodyStyle>
    <p:otherStyle>
      <a:defPPr>
        <a:defRPr lang="en-US"/>
      </a:defPPr>
      <a:lvl1pPr marL="0" algn="l" defTabSz="1149401" rtl="0" eaLnBrk="1" latinLnBrk="0" hangingPunct="1">
        <a:defRPr sz="2263" kern="1200">
          <a:solidFill>
            <a:schemeClr val="tx1"/>
          </a:solidFill>
          <a:latin typeface="+mn-lt"/>
          <a:ea typeface="+mn-ea"/>
          <a:cs typeface="+mn-cs"/>
        </a:defRPr>
      </a:lvl1pPr>
      <a:lvl2pPr marL="574700" algn="l" defTabSz="1149401" rtl="0" eaLnBrk="1" latinLnBrk="0" hangingPunct="1">
        <a:defRPr sz="2263" kern="1200">
          <a:solidFill>
            <a:schemeClr val="tx1"/>
          </a:solidFill>
          <a:latin typeface="+mn-lt"/>
          <a:ea typeface="+mn-ea"/>
          <a:cs typeface="+mn-cs"/>
        </a:defRPr>
      </a:lvl2pPr>
      <a:lvl3pPr marL="1149401" algn="l" defTabSz="1149401" rtl="0" eaLnBrk="1" latinLnBrk="0" hangingPunct="1">
        <a:defRPr sz="2263" kern="1200">
          <a:solidFill>
            <a:schemeClr val="tx1"/>
          </a:solidFill>
          <a:latin typeface="+mn-lt"/>
          <a:ea typeface="+mn-ea"/>
          <a:cs typeface="+mn-cs"/>
        </a:defRPr>
      </a:lvl3pPr>
      <a:lvl4pPr marL="1724101" algn="l" defTabSz="1149401" rtl="0" eaLnBrk="1" latinLnBrk="0" hangingPunct="1">
        <a:defRPr sz="2263" kern="1200">
          <a:solidFill>
            <a:schemeClr val="tx1"/>
          </a:solidFill>
          <a:latin typeface="+mn-lt"/>
          <a:ea typeface="+mn-ea"/>
          <a:cs typeface="+mn-cs"/>
        </a:defRPr>
      </a:lvl4pPr>
      <a:lvl5pPr marL="2298802" algn="l" defTabSz="1149401" rtl="0" eaLnBrk="1" latinLnBrk="0" hangingPunct="1">
        <a:defRPr sz="2263" kern="1200">
          <a:solidFill>
            <a:schemeClr val="tx1"/>
          </a:solidFill>
          <a:latin typeface="+mn-lt"/>
          <a:ea typeface="+mn-ea"/>
          <a:cs typeface="+mn-cs"/>
        </a:defRPr>
      </a:lvl5pPr>
      <a:lvl6pPr marL="2873502" algn="l" defTabSz="1149401" rtl="0" eaLnBrk="1" latinLnBrk="0" hangingPunct="1">
        <a:defRPr sz="2263" kern="1200">
          <a:solidFill>
            <a:schemeClr val="tx1"/>
          </a:solidFill>
          <a:latin typeface="+mn-lt"/>
          <a:ea typeface="+mn-ea"/>
          <a:cs typeface="+mn-cs"/>
        </a:defRPr>
      </a:lvl6pPr>
      <a:lvl7pPr marL="3448202" algn="l" defTabSz="1149401" rtl="0" eaLnBrk="1" latinLnBrk="0" hangingPunct="1">
        <a:defRPr sz="2263" kern="1200">
          <a:solidFill>
            <a:schemeClr val="tx1"/>
          </a:solidFill>
          <a:latin typeface="+mn-lt"/>
          <a:ea typeface="+mn-ea"/>
          <a:cs typeface="+mn-cs"/>
        </a:defRPr>
      </a:lvl7pPr>
      <a:lvl8pPr marL="4022903" algn="l" defTabSz="1149401" rtl="0" eaLnBrk="1" latinLnBrk="0" hangingPunct="1">
        <a:defRPr sz="2263" kern="1200">
          <a:solidFill>
            <a:schemeClr val="tx1"/>
          </a:solidFill>
          <a:latin typeface="+mn-lt"/>
          <a:ea typeface="+mn-ea"/>
          <a:cs typeface="+mn-cs"/>
        </a:defRPr>
      </a:lvl8pPr>
      <a:lvl9pPr marL="4597603" algn="l" defTabSz="1149401" rtl="0" eaLnBrk="1" latinLnBrk="0" hangingPunct="1">
        <a:defRPr sz="2263"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5" y="402489"/>
            <a:ext cx="12354216" cy="998641"/>
          </a:xfrm>
          <a:prstGeom prst="rect">
            <a:avLst/>
          </a:prstGeom>
        </p:spPr>
        <p:txBody>
          <a:bodyPr vert="horz" lIns="91440" tIns="45720" rIns="91440" bIns="45720" rtlCol="0" anchor="t">
            <a:normAutofit/>
          </a:bodyPr>
          <a:lstStyle/>
          <a:p>
            <a:r>
              <a:rPr lang="en-US"/>
              <a:t>Back covers</a:t>
            </a:r>
          </a:p>
        </p:txBody>
      </p:sp>
    </p:spTree>
    <p:extLst>
      <p:ext uri="{BB962C8B-B14F-4D97-AF65-F5344CB8AC3E}">
        <p14:creationId xmlns:p14="http://schemas.microsoft.com/office/powerpoint/2010/main" val="2373407758"/>
      </p:ext>
    </p:extLst>
  </p:cSld>
  <p:clrMap bg1="lt1" tx1="dk1" bg2="lt2" tx2="dk2" accent1="accent1" accent2="accent2" accent3="accent3" accent4="accent4" accent5="accent5" accent6="accent6" hlink="hlink" folHlink="folHlink"/>
  <p:sldLayoutIdLst>
    <p:sldLayoutId id="2147484126" r:id="rId1"/>
    <p:sldLayoutId id="2147484127" r:id="rId2"/>
    <p:sldLayoutId id="2147484128" r:id="rId3"/>
  </p:sldLayoutIdLst>
  <p:hf hdr="0" ftr="0" dt="0"/>
  <p:txStyles>
    <p:titleStyle>
      <a:lvl1pPr algn="l" defTabSz="1266524" rtl="0" eaLnBrk="1" latinLnBrk="0" hangingPunct="1">
        <a:lnSpc>
          <a:spcPct val="90000"/>
        </a:lnSpc>
        <a:spcBef>
          <a:spcPct val="0"/>
        </a:spcBef>
        <a:buNone/>
        <a:defRPr sz="4022" kern="1200">
          <a:solidFill>
            <a:schemeClr val="tx1"/>
          </a:solidFill>
          <a:latin typeface="+mj-lt"/>
          <a:ea typeface="+mj-ea"/>
          <a:cs typeface="+mj-cs"/>
        </a:defRPr>
      </a:lvl1pPr>
    </p:titleStyle>
    <p:bodyStyle>
      <a:lvl1pPr marL="316631" indent="-316631" algn="l" defTabSz="1266524" rtl="0" eaLnBrk="1" latinLnBrk="0" hangingPunct="1">
        <a:lnSpc>
          <a:spcPct val="90000"/>
        </a:lnSpc>
        <a:spcBef>
          <a:spcPts val="1385"/>
        </a:spcBef>
        <a:buFont typeface="Arial" panose="020B0604020202020204" pitchFamily="34" charset="0"/>
        <a:buChar char="•"/>
        <a:defRPr sz="3017" kern="1200">
          <a:solidFill>
            <a:schemeClr val="tx1"/>
          </a:solidFill>
          <a:latin typeface="+mn-lt"/>
          <a:ea typeface="+mn-ea"/>
          <a:cs typeface="+mn-cs"/>
        </a:defRPr>
      </a:lvl1pPr>
      <a:lvl2pPr marL="949894" indent="-316631" algn="l" defTabSz="1266524" rtl="0" eaLnBrk="1" latinLnBrk="0" hangingPunct="1">
        <a:lnSpc>
          <a:spcPct val="90000"/>
        </a:lnSpc>
        <a:spcBef>
          <a:spcPts val="693"/>
        </a:spcBef>
        <a:buFont typeface="Arial" panose="020B0604020202020204" pitchFamily="34" charset="0"/>
        <a:buChar char="•"/>
        <a:defRPr sz="2514" kern="1200">
          <a:solidFill>
            <a:schemeClr val="tx1"/>
          </a:solidFill>
          <a:latin typeface="+mn-lt"/>
          <a:ea typeface="+mn-ea"/>
          <a:cs typeface="+mn-cs"/>
        </a:defRPr>
      </a:lvl2pPr>
      <a:lvl3pPr marL="1583156" indent="-316631" algn="l" defTabSz="1266524" rtl="0" eaLnBrk="1" latinLnBrk="0" hangingPunct="1">
        <a:lnSpc>
          <a:spcPct val="90000"/>
        </a:lnSpc>
        <a:spcBef>
          <a:spcPts val="693"/>
        </a:spcBef>
        <a:buFont typeface="Arial" panose="020B0604020202020204" pitchFamily="34" charset="0"/>
        <a:buChar char="•"/>
        <a:defRPr sz="2263" kern="1200">
          <a:solidFill>
            <a:schemeClr val="tx1"/>
          </a:solidFill>
          <a:latin typeface="+mn-lt"/>
          <a:ea typeface="+mn-ea"/>
          <a:cs typeface="+mn-cs"/>
        </a:defRPr>
      </a:lvl3pPr>
      <a:lvl4pPr marL="2216418"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4pPr>
      <a:lvl5pPr marL="2849681" indent="-316631" algn="l" defTabSz="1266524" rtl="0" eaLnBrk="1" latinLnBrk="0" hangingPunct="1">
        <a:lnSpc>
          <a:spcPct val="90000"/>
        </a:lnSpc>
        <a:spcBef>
          <a:spcPts val="693"/>
        </a:spcBef>
        <a:buFont typeface="Arial" panose="020B0604020202020204" pitchFamily="34" charset="0"/>
        <a:buChar char="•"/>
        <a:defRPr sz="2011" kern="1200">
          <a:solidFill>
            <a:schemeClr val="tx1"/>
          </a:solidFill>
          <a:latin typeface="+mn-lt"/>
          <a:ea typeface="+mn-ea"/>
          <a:cs typeface="+mn-cs"/>
        </a:defRPr>
      </a:lvl5pPr>
      <a:lvl6pPr marL="3482943"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6pPr>
      <a:lvl7pPr marL="4116205"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7pPr>
      <a:lvl8pPr marL="4749468"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8pPr>
      <a:lvl9pPr marL="5382730" indent="-316631" algn="l" defTabSz="1266524" rtl="0" eaLnBrk="1" latinLnBrk="0" hangingPunct="1">
        <a:lnSpc>
          <a:spcPct val="90000"/>
        </a:lnSpc>
        <a:spcBef>
          <a:spcPts val="693"/>
        </a:spcBef>
        <a:buFont typeface="Arial" panose="020B0604020202020204" pitchFamily="34" charset="0"/>
        <a:buChar char="•"/>
        <a:defRPr sz="2493" kern="1200">
          <a:solidFill>
            <a:schemeClr val="tx1"/>
          </a:solidFill>
          <a:latin typeface="+mn-lt"/>
          <a:ea typeface="+mn-ea"/>
          <a:cs typeface="+mn-cs"/>
        </a:defRPr>
      </a:lvl9pPr>
    </p:bodyStyle>
    <p:otherStyle>
      <a:defPPr>
        <a:defRPr lang="en-US"/>
      </a:defPPr>
      <a:lvl1pPr marL="0" algn="l" defTabSz="1266524" rtl="0" eaLnBrk="1" latinLnBrk="0" hangingPunct="1">
        <a:defRPr sz="2493" kern="1200">
          <a:solidFill>
            <a:schemeClr val="tx1"/>
          </a:solidFill>
          <a:latin typeface="+mn-lt"/>
          <a:ea typeface="+mn-ea"/>
          <a:cs typeface="+mn-cs"/>
        </a:defRPr>
      </a:lvl1pPr>
      <a:lvl2pPr marL="633263" algn="l" defTabSz="1266524" rtl="0" eaLnBrk="1" latinLnBrk="0" hangingPunct="1">
        <a:defRPr sz="2493" kern="1200">
          <a:solidFill>
            <a:schemeClr val="tx1"/>
          </a:solidFill>
          <a:latin typeface="+mn-lt"/>
          <a:ea typeface="+mn-ea"/>
          <a:cs typeface="+mn-cs"/>
        </a:defRPr>
      </a:lvl2pPr>
      <a:lvl3pPr marL="1266524" algn="l" defTabSz="1266524" rtl="0" eaLnBrk="1" latinLnBrk="0" hangingPunct="1">
        <a:defRPr sz="2493" kern="1200">
          <a:solidFill>
            <a:schemeClr val="tx1"/>
          </a:solidFill>
          <a:latin typeface="+mn-lt"/>
          <a:ea typeface="+mn-ea"/>
          <a:cs typeface="+mn-cs"/>
        </a:defRPr>
      </a:lvl3pPr>
      <a:lvl4pPr marL="1899787" algn="l" defTabSz="1266524" rtl="0" eaLnBrk="1" latinLnBrk="0" hangingPunct="1">
        <a:defRPr sz="2493" kern="1200">
          <a:solidFill>
            <a:schemeClr val="tx1"/>
          </a:solidFill>
          <a:latin typeface="+mn-lt"/>
          <a:ea typeface="+mn-ea"/>
          <a:cs typeface="+mn-cs"/>
        </a:defRPr>
      </a:lvl4pPr>
      <a:lvl5pPr marL="2533050" algn="l" defTabSz="1266524" rtl="0" eaLnBrk="1" latinLnBrk="0" hangingPunct="1">
        <a:defRPr sz="2493" kern="1200">
          <a:solidFill>
            <a:schemeClr val="tx1"/>
          </a:solidFill>
          <a:latin typeface="+mn-lt"/>
          <a:ea typeface="+mn-ea"/>
          <a:cs typeface="+mn-cs"/>
        </a:defRPr>
      </a:lvl5pPr>
      <a:lvl6pPr marL="3166311" algn="l" defTabSz="1266524" rtl="0" eaLnBrk="1" latinLnBrk="0" hangingPunct="1">
        <a:defRPr sz="2493" kern="1200">
          <a:solidFill>
            <a:schemeClr val="tx1"/>
          </a:solidFill>
          <a:latin typeface="+mn-lt"/>
          <a:ea typeface="+mn-ea"/>
          <a:cs typeface="+mn-cs"/>
        </a:defRPr>
      </a:lvl6pPr>
      <a:lvl7pPr marL="3799574" algn="l" defTabSz="1266524" rtl="0" eaLnBrk="1" latinLnBrk="0" hangingPunct="1">
        <a:defRPr sz="2493" kern="1200">
          <a:solidFill>
            <a:schemeClr val="tx1"/>
          </a:solidFill>
          <a:latin typeface="+mn-lt"/>
          <a:ea typeface="+mn-ea"/>
          <a:cs typeface="+mn-cs"/>
        </a:defRPr>
      </a:lvl7pPr>
      <a:lvl8pPr marL="4432837" algn="l" defTabSz="1266524" rtl="0" eaLnBrk="1" latinLnBrk="0" hangingPunct="1">
        <a:defRPr sz="2493" kern="1200">
          <a:solidFill>
            <a:schemeClr val="tx1"/>
          </a:solidFill>
          <a:latin typeface="+mn-lt"/>
          <a:ea typeface="+mn-ea"/>
          <a:cs typeface="+mn-cs"/>
        </a:defRPr>
      </a:lvl8pPr>
      <a:lvl9pPr marL="5066098" algn="l" defTabSz="1266524" rtl="0" eaLnBrk="1" latinLnBrk="0" hangingPunct="1">
        <a:defRPr sz="249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32" userDrawn="1">
          <p15:clr>
            <a:srgbClr val="F26B43"/>
          </p15:clr>
        </p15:guide>
        <p15:guide id="2" orient="horz" pos="2381" userDrawn="1">
          <p15:clr>
            <a:srgbClr val="F26B43"/>
          </p15:clr>
        </p15:guide>
        <p15:guide id="3" pos="299" userDrawn="1">
          <p15:clr>
            <a:srgbClr val="F26B43"/>
          </p15:clr>
        </p15:guide>
        <p15:guide id="4" pos="8167" userDrawn="1">
          <p15:clr>
            <a:srgbClr val="F26B43"/>
          </p15:clr>
        </p15:guide>
        <p15:guide id="5" orient="horz" pos="4287" userDrawn="1">
          <p15:clr>
            <a:srgbClr val="F26B43"/>
          </p15:clr>
        </p15:guide>
        <p15:guide id="6" orient="horz" pos="248"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4934" y="402485"/>
            <a:ext cx="12354217" cy="998641"/>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474934" y="1597978"/>
            <a:ext cx="12354217" cy="52109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flipH="1">
            <a:off x="474934" y="7006702"/>
            <a:ext cx="506860" cy="402483"/>
          </a:xfrm>
          <a:prstGeom prst="rect">
            <a:avLst/>
          </a:prstGeom>
        </p:spPr>
        <p:txBody>
          <a:bodyPr vert="horz" lIns="91440" tIns="45720" rIns="91440" bIns="45720" rtlCol="0" anchor="ctr"/>
          <a:lstStyle>
            <a:lvl1pPr algn="r">
              <a:defRPr sz="1322">
                <a:solidFill>
                  <a:schemeClr val="tx1">
                    <a:tint val="75000"/>
                  </a:schemeClr>
                </a:solidFill>
              </a:defRPr>
            </a:lvl1pPr>
          </a:lstStyle>
          <a:p>
            <a:pPr defTabSz="457203">
              <a:defRPr/>
            </a:pPr>
            <a:fld id="{8ACA6996-0A5A-42AA-8C7B-90A4D001D1DA}" type="slidenum">
              <a:rPr lang="en-GB" smtClean="0">
                <a:solidFill>
                  <a:srgbClr val="000000">
                    <a:tint val="75000"/>
                  </a:srgbClr>
                </a:solidFill>
              </a:rPr>
              <a:pPr defTabSz="457203">
                <a:defRPr/>
              </a:pPr>
              <a:t>‹#›</a:t>
            </a:fld>
            <a:endParaRPr lang="en-GB">
              <a:solidFill>
                <a:srgbClr val="000000">
                  <a:tint val="75000"/>
                </a:srgbClr>
              </a:solidFill>
            </a:endParaRPr>
          </a:p>
        </p:txBody>
      </p:sp>
      <p:pic>
        <p:nvPicPr>
          <p:cNvPr id="8" name="Picture 7" descr="A picture containing text, clipart&#10;&#10;Description automatically generated">
            <a:extLst>
              <a:ext uri="{FF2B5EF4-FFF2-40B4-BE49-F238E27FC236}">
                <a16:creationId xmlns:a16="http://schemas.microsoft.com/office/drawing/2014/main" id="{8E189ACC-11AD-4475-8F99-32E26FD07663}"/>
              </a:ext>
            </a:extLst>
          </p:cNvPr>
          <p:cNvPicPr>
            <a:picLocks noChangeAspect="1"/>
          </p:cNvPicPr>
          <p:nvPr userDrawn="1"/>
        </p:nvPicPr>
        <p:blipFill>
          <a:blip r:embed="rId30" cstate="screen">
            <a:extLst>
              <a:ext uri="{28A0092B-C50C-407E-A947-70E740481C1C}">
                <a14:useLocalDpi xmlns:a14="http://schemas.microsoft.com/office/drawing/2010/main" val="0"/>
              </a:ext>
            </a:extLst>
          </a:blip>
          <a:stretch>
            <a:fillRect/>
          </a:stretch>
        </p:blipFill>
        <p:spPr>
          <a:xfrm>
            <a:off x="12125905" y="7085104"/>
            <a:ext cx="834947" cy="245678"/>
          </a:xfrm>
          <a:prstGeom prst="rect">
            <a:avLst/>
          </a:prstGeom>
        </p:spPr>
      </p:pic>
    </p:spTree>
    <p:extLst>
      <p:ext uri="{BB962C8B-B14F-4D97-AF65-F5344CB8AC3E}">
        <p14:creationId xmlns:p14="http://schemas.microsoft.com/office/powerpoint/2010/main" val="1533725061"/>
      </p:ext>
    </p:extLst>
  </p:cSld>
  <p:clrMap bg1="lt1" tx1="dk1" bg2="lt2" tx2="dk2" accent1="accent1" accent2="accent2" accent3="accent3" accent4="accent4" accent5="accent5" accent6="accent6" hlink="hlink" folHlink="folHlink"/>
  <p:sldLayoutIdLst>
    <p:sldLayoutId id="2147484158" r:id="rId1"/>
    <p:sldLayoutId id="2147484159" r:id="rId2"/>
    <p:sldLayoutId id="2147484160" r:id="rId3"/>
    <p:sldLayoutId id="2147484161" r:id="rId4"/>
    <p:sldLayoutId id="2147484162" r:id="rId5"/>
    <p:sldLayoutId id="2147484163" r:id="rId6"/>
    <p:sldLayoutId id="2147484164" r:id="rId7"/>
    <p:sldLayoutId id="2147484165" r:id="rId8"/>
    <p:sldLayoutId id="2147484166" r:id="rId9"/>
    <p:sldLayoutId id="2147484167" r:id="rId10"/>
    <p:sldLayoutId id="2147484168" r:id="rId11"/>
    <p:sldLayoutId id="2147484169" r:id="rId12"/>
    <p:sldLayoutId id="2147484170" r:id="rId13"/>
    <p:sldLayoutId id="2147484171" r:id="rId14"/>
    <p:sldLayoutId id="2147484172" r:id="rId15"/>
    <p:sldLayoutId id="2147484173" r:id="rId16"/>
    <p:sldLayoutId id="2147484174" r:id="rId17"/>
    <p:sldLayoutId id="2147484175" r:id="rId18"/>
    <p:sldLayoutId id="2147484176" r:id="rId19"/>
    <p:sldLayoutId id="2147484177" r:id="rId20"/>
    <p:sldLayoutId id="2147484178" r:id="rId21"/>
    <p:sldLayoutId id="2147484179" r:id="rId22"/>
    <p:sldLayoutId id="2147484180" r:id="rId23"/>
    <p:sldLayoutId id="2147484181" r:id="rId24"/>
    <p:sldLayoutId id="2147484182" r:id="rId25"/>
    <p:sldLayoutId id="2147484183" r:id="rId26"/>
    <p:sldLayoutId id="2147484184" r:id="rId27"/>
    <p:sldLayoutId id="2147484185" r:id="rId28"/>
  </p:sldLayoutIdLst>
  <p:hf hdr="0" ftr="0" dt="0"/>
  <p:txStyles>
    <p:titleStyle>
      <a:lvl1pPr algn="l" defTabSz="1007584"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51895" indent="-251895" algn="l" defTabSz="1007584" rtl="0" eaLnBrk="1" latinLnBrk="0" hangingPunct="1">
        <a:lnSpc>
          <a:spcPct val="90000"/>
        </a:lnSpc>
        <a:spcBef>
          <a:spcPts val="1102"/>
        </a:spcBef>
        <a:buFont typeface="Wingdings" panose="05000000000000000000" pitchFamily="2" charset="2"/>
        <a:buChar char="§"/>
        <a:defRPr sz="2400" kern="1200">
          <a:solidFill>
            <a:schemeClr val="tx1"/>
          </a:solidFill>
          <a:latin typeface="+mn-lt"/>
          <a:ea typeface="+mn-ea"/>
          <a:cs typeface="+mn-cs"/>
        </a:defRPr>
      </a:lvl1pPr>
      <a:lvl2pPr marL="755688" indent="-251895" algn="l" defTabSz="1007584" rtl="0" eaLnBrk="1" latinLnBrk="0" hangingPunct="1">
        <a:lnSpc>
          <a:spcPct val="90000"/>
        </a:lnSpc>
        <a:spcBef>
          <a:spcPts val="551"/>
        </a:spcBef>
        <a:buFont typeface="Wingdings" panose="05000000000000000000" pitchFamily="2" charset="2"/>
        <a:buChar char="§"/>
        <a:defRPr sz="2000" kern="1200">
          <a:solidFill>
            <a:schemeClr val="tx1"/>
          </a:solidFill>
          <a:latin typeface="+mn-lt"/>
          <a:ea typeface="+mn-ea"/>
          <a:cs typeface="+mn-cs"/>
        </a:defRPr>
      </a:lvl2pPr>
      <a:lvl3pPr marL="1259480" indent="-251895" algn="l" defTabSz="1007584" rtl="0" eaLnBrk="1" latinLnBrk="0" hangingPunct="1">
        <a:lnSpc>
          <a:spcPct val="90000"/>
        </a:lnSpc>
        <a:spcBef>
          <a:spcPts val="551"/>
        </a:spcBef>
        <a:buFont typeface="Wingdings" panose="05000000000000000000" pitchFamily="2" charset="2"/>
        <a:buChar char="§"/>
        <a:defRPr sz="1800" kern="1200">
          <a:solidFill>
            <a:schemeClr val="tx1"/>
          </a:solidFill>
          <a:latin typeface="+mn-lt"/>
          <a:ea typeface="+mn-ea"/>
          <a:cs typeface="+mn-cs"/>
        </a:defRPr>
      </a:lvl3pPr>
      <a:lvl4pPr marL="1763271" indent="-251895" algn="l" defTabSz="1007584" rtl="0" eaLnBrk="1" latinLnBrk="0" hangingPunct="1">
        <a:lnSpc>
          <a:spcPct val="90000"/>
        </a:lnSpc>
        <a:spcBef>
          <a:spcPts val="551"/>
        </a:spcBef>
        <a:buFont typeface="Wingdings" panose="05000000000000000000" pitchFamily="2" charset="2"/>
        <a:buChar char="§"/>
        <a:defRPr sz="1601" kern="1200">
          <a:solidFill>
            <a:schemeClr val="tx1"/>
          </a:solidFill>
          <a:latin typeface="+mn-lt"/>
          <a:ea typeface="+mn-ea"/>
          <a:cs typeface="+mn-cs"/>
        </a:defRPr>
      </a:lvl4pPr>
      <a:lvl5pPr marL="2267064" indent="-251895" algn="l" defTabSz="1007584" rtl="0" eaLnBrk="1" latinLnBrk="0" hangingPunct="1">
        <a:lnSpc>
          <a:spcPct val="90000"/>
        </a:lnSpc>
        <a:spcBef>
          <a:spcPts val="551"/>
        </a:spcBef>
        <a:buFont typeface="Wingdings" panose="05000000000000000000" pitchFamily="2" charset="2"/>
        <a:buChar char="§"/>
        <a:defRPr sz="1601" kern="1200">
          <a:solidFill>
            <a:schemeClr val="tx1"/>
          </a:solidFill>
          <a:latin typeface="+mn-lt"/>
          <a:ea typeface="+mn-ea"/>
          <a:cs typeface="+mn-cs"/>
        </a:defRPr>
      </a:lvl5pPr>
      <a:lvl6pPr marL="2770856" indent="-251895" algn="l" defTabSz="1007584"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6pPr>
      <a:lvl7pPr marL="3274648" indent="-251895" algn="l" defTabSz="1007584"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7pPr>
      <a:lvl8pPr marL="3778440" indent="-251895" algn="l" defTabSz="1007584"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8pPr>
      <a:lvl9pPr marL="4282232" indent="-251895" algn="l" defTabSz="1007584" rtl="0" eaLnBrk="1" latinLnBrk="0" hangingPunct="1">
        <a:lnSpc>
          <a:spcPct val="90000"/>
        </a:lnSpc>
        <a:spcBef>
          <a:spcPts val="551"/>
        </a:spcBef>
        <a:buFont typeface="Arial" panose="020B0604020202020204" pitchFamily="34" charset="0"/>
        <a:buChar char="•"/>
        <a:defRPr sz="1983" kern="1200">
          <a:solidFill>
            <a:schemeClr val="tx1"/>
          </a:solidFill>
          <a:latin typeface="+mn-lt"/>
          <a:ea typeface="+mn-ea"/>
          <a:cs typeface="+mn-cs"/>
        </a:defRPr>
      </a:lvl9pPr>
    </p:bodyStyle>
    <p:otherStyle>
      <a:defPPr>
        <a:defRPr lang="en-US"/>
      </a:defPPr>
      <a:lvl1pPr marL="0" algn="l" defTabSz="1007584" rtl="0" eaLnBrk="1" latinLnBrk="0" hangingPunct="1">
        <a:defRPr sz="1983" kern="1200">
          <a:solidFill>
            <a:schemeClr val="tx1"/>
          </a:solidFill>
          <a:latin typeface="+mn-lt"/>
          <a:ea typeface="+mn-ea"/>
          <a:cs typeface="+mn-cs"/>
        </a:defRPr>
      </a:lvl1pPr>
      <a:lvl2pPr marL="503792" algn="l" defTabSz="1007584" rtl="0" eaLnBrk="1" latinLnBrk="0" hangingPunct="1">
        <a:defRPr sz="1983" kern="1200">
          <a:solidFill>
            <a:schemeClr val="tx1"/>
          </a:solidFill>
          <a:latin typeface="+mn-lt"/>
          <a:ea typeface="+mn-ea"/>
          <a:cs typeface="+mn-cs"/>
        </a:defRPr>
      </a:lvl2pPr>
      <a:lvl3pPr marL="1007584" algn="l" defTabSz="1007584" rtl="0" eaLnBrk="1" latinLnBrk="0" hangingPunct="1">
        <a:defRPr sz="1983" kern="1200">
          <a:solidFill>
            <a:schemeClr val="tx1"/>
          </a:solidFill>
          <a:latin typeface="+mn-lt"/>
          <a:ea typeface="+mn-ea"/>
          <a:cs typeface="+mn-cs"/>
        </a:defRPr>
      </a:lvl3pPr>
      <a:lvl4pPr marL="1511376" algn="l" defTabSz="1007584" rtl="0" eaLnBrk="1" latinLnBrk="0" hangingPunct="1">
        <a:defRPr sz="1983" kern="1200">
          <a:solidFill>
            <a:schemeClr val="tx1"/>
          </a:solidFill>
          <a:latin typeface="+mn-lt"/>
          <a:ea typeface="+mn-ea"/>
          <a:cs typeface="+mn-cs"/>
        </a:defRPr>
      </a:lvl4pPr>
      <a:lvl5pPr marL="2015169" algn="l" defTabSz="1007584" rtl="0" eaLnBrk="1" latinLnBrk="0" hangingPunct="1">
        <a:defRPr sz="1983" kern="1200">
          <a:solidFill>
            <a:schemeClr val="tx1"/>
          </a:solidFill>
          <a:latin typeface="+mn-lt"/>
          <a:ea typeface="+mn-ea"/>
          <a:cs typeface="+mn-cs"/>
        </a:defRPr>
      </a:lvl5pPr>
      <a:lvl6pPr marL="2518959" algn="l" defTabSz="1007584" rtl="0" eaLnBrk="1" latinLnBrk="0" hangingPunct="1">
        <a:defRPr sz="1983" kern="1200">
          <a:solidFill>
            <a:schemeClr val="tx1"/>
          </a:solidFill>
          <a:latin typeface="+mn-lt"/>
          <a:ea typeface="+mn-ea"/>
          <a:cs typeface="+mn-cs"/>
        </a:defRPr>
      </a:lvl6pPr>
      <a:lvl7pPr marL="3022751" algn="l" defTabSz="1007584" rtl="0" eaLnBrk="1" latinLnBrk="0" hangingPunct="1">
        <a:defRPr sz="1983" kern="1200">
          <a:solidFill>
            <a:schemeClr val="tx1"/>
          </a:solidFill>
          <a:latin typeface="+mn-lt"/>
          <a:ea typeface="+mn-ea"/>
          <a:cs typeface="+mn-cs"/>
        </a:defRPr>
      </a:lvl7pPr>
      <a:lvl8pPr marL="3526544" algn="l" defTabSz="1007584" rtl="0" eaLnBrk="1" latinLnBrk="0" hangingPunct="1">
        <a:defRPr sz="1983" kern="1200">
          <a:solidFill>
            <a:schemeClr val="tx1"/>
          </a:solidFill>
          <a:latin typeface="+mn-lt"/>
          <a:ea typeface="+mn-ea"/>
          <a:cs typeface="+mn-cs"/>
        </a:defRPr>
      </a:lvl8pPr>
      <a:lvl9pPr marL="4030335" algn="l" defTabSz="1007584" rtl="0" eaLnBrk="1" latinLnBrk="0" hangingPunct="1">
        <a:defRPr sz="1983"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367">
          <p15:clr>
            <a:srgbClr val="F26B43"/>
          </p15:clr>
        </p15:guide>
        <p15:guide id="2" orient="horz" pos="2381">
          <p15:clr>
            <a:srgbClr val="F26B43"/>
          </p15:clr>
        </p15:guide>
        <p15:guide id="3" pos="238">
          <p15:clr>
            <a:srgbClr val="F26B43"/>
          </p15:clr>
        </p15:guide>
        <p15:guide id="4" pos="6497">
          <p15:clr>
            <a:srgbClr val="F26B43"/>
          </p15:clr>
        </p15:guide>
        <p15:guide id="5" orient="horz" pos="4287">
          <p15:clr>
            <a:srgbClr val="F26B43"/>
          </p15:clr>
        </p15:guide>
        <p15:guide id="6" orient="horz" pos="248">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35994" y="201825"/>
            <a:ext cx="6047899" cy="83996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35994" y="1175950"/>
            <a:ext cx="6047899" cy="33260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35994" y="4671133"/>
            <a:ext cx="1567974" cy="268322"/>
          </a:xfrm>
          <a:prstGeom prst="rect">
            <a:avLst/>
          </a:prstGeom>
        </p:spPr>
        <p:txBody>
          <a:bodyPr vert="horz" lIns="91440" tIns="45720" rIns="91440" bIns="45720" rtlCol="0" anchor="ctr"/>
          <a:lstStyle>
            <a:lvl1pPr algn="l">
              <a:defRPr sz="882">
                <a:solidFill>
                  <a:schemeClr val="tx1">
                    <a:tint val="75000"/>
                  </a:schemeClr>
                </a:solidFill>
              </a:defRPr>
            </a:lvl1pPr>
          </a:lstStyle>
          <a:p>
            <a:fld id="{1D8BD707-D9CF-40AE-B4C6-C98DA3205C09}" type="datetimeFigureOut">
              <a:rPr lang="en-US" smtClean="0"/>
              <a:pPr/>
              <a:t>3/9/2026</a:t>
            </a:fld>
            <a:endParaRPr lang="en-US"/>
          </a:p>
        </p:txBody>
      </p:sp>
      <p:sp>
        <p:nvSpPr>
          <p:cNvPr id="5" name="Footer Placeholder 4"/>
          <p:cNvSpPr>
            <a:spLocks noGrp="1"/>
          </p:cNvSpPr>
          <p:nvPr>
            <p:ph type="ftr" sz="quarter" idx="3"/>
          </p:nvPr>
        </p:nvSpPr>
        <p:spPr>
          <a:xfrm>
            <a:off x="2295962" y="4671133"/>
            <a:ext cx="2127964" cy="268322"/>
          </a:xfrm>
          <a:prstGeom prst="rect">
            <a:avLst/>
          </a:prstGeom>
        </p:spPr>
        <p:txBody>
          <a:bodyPr vert="horz" lIns="91440" tIns="45720" rIns="91440" bIns="45720" rtlCol="0" anchor="ctr"/>
          <a:lstStyle>
            <a:lvl1pPr algn="ctr">
              <a:defRPr sz="882">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15919" y="4671133"/>
            <a:ext cx="1567974" cy="268322"/>
          </a:xfrm>
          <a:prstGeom prst="rect">
            <a:avLst/>
          </a:prstGeom>
        </p:spPr>
        <p:txBody>
          <a:bodyPr vert="horz" lIns="91440" tIns="45720" rIns="91440" bIns="45720" rtlCol="0" anchor="ctr"/>
          <a:lstStyle>
            <a:lvl1pPr algn="r">
              <a:defRPr sz="882">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365662336"/>
      </p:ext>
    </p:extLst>
  </p:cSld>
  <p:clrMap bg1="lt1" tx1="dk1" bg2="lt2" tx2="dk2" accent1="accent1" accent2="accent2" accent3="accent3" accent4="accent4" accent5="accent5" accent6="accent6" hlink="hlink" folHlink="folHlink"/>
  <p:sldLayoutIdLst>
    <p:sldLayoutId id="2147484189" r:id="rId1"/>
    <p:sldLayoutId id="2147484190" r:id="rId2"/>
    <p:sldLayoutId id="2147484191" r:id="rId3"/>
    <p:sldLayoutId id="2147484192" r:id="rId4"/>
    <p:sldLayoutId id="2147484193" r:id="rId5"/>
    <p:sldLayoutId id="2147484194" r:id="rId6"/>
    <p:sldLayoutId id="2147484195" r:id="rId7"/>
    <p:sldLayoutId id="2147484196" r:id="rId8"/>
    <p:sldLayoutId id="2147484197" r:id="rId9"/>
    <p:sldLayoutId id="2147484198" r:id="rId10"/>
    <p:sldLayoutId id="2147484199" r:id="rId11"/>
    <p:sldLayoutId id="2147484200" r:id="rId12"/>
  </p:sldLayoutIdLst>
  <p:txStyles>
    <p:titleStyle>
      <a:lvl1pPr algn="ctr" defTabSz="671993" rtl="0" eaLnBrk="1" latinLnBrk="0" hangingPunct="1">
        <a:spcBef>
          <a:spcPct val="0"/>
        </a:spcBef>
        <a:buNone/>
        <a:defRPr sz="3234" kern="1200">
          <a:solidFill>
            <a:schemeClr val="tx1"/>
          </a:solidFill>
          <a:latin typeface="+mj-lt"/>
          <a:ea typeface="+mj-ea"/>
          <a:cs typeface="+mj-cs"/>
        </a:defRPr>
      </a:lvl1pPr>
    </p:titleStyle>
    <p:bodyStyle>
      <a:lvl1pPr marL="251997" indent="-251997" algn="l" defTabSz="671993" rtl="0" eaLnBrk="1" latinLnBrk="0" hangingPunct="1">
        <a:spcBef>
          <a:spcPct val="20000"/>
        </a:spcBef>
        <a:buFont typeface="Arial" pitchFamily="34" charset="0"/>
        <a:buChar char="•"/>
        <a:defRPr sz="2352" kern="1200">
          <a:solidFill>
            <a:schemeClr val="tx1"/>
          </a:solidFill>
          <a:latin typeface="+mn-lt"/>
          <a:ea typeface="+mn-ea"/>
          <a:cs typeface="+mn-cs"/>
        </a:defRPr>
      </a:lvl1pPr>
      <a:lvl2pPr marL="545994" indent="-209998" algn="l" defTabSz="671993" rtl="0" eaLnBrk="1" latinLnBrk="0" hangingPunct="1">
        <a:spcBef>
          <a:spcPct val="20000"/>
        </a:spcBef>
        <a:buFont typeface="Arial" pitchFamily="34" charset="0"/>
        <a:buChar char="–"/>
        <a:defRPr sz="2058" kern="1200">
          <a:solidFill>
            <a:schemeClr val="tx1"/>
          </a:solidFill>
          <a:latin typeface="+mn-lt"/>
          <a:ea typeface="+mn-ea"/>
          <a:cs typeface="+mn-cs"/>
        </a:defRPr>
      </a:lvl2pPr>
      <a:lvl3pPr marL="839991" indent="-167998" algn="l" defTabSz="671993" rtl="0" eaLnBrk="1" latinLnBrk="0" hangingPunct="1">
        <a:spcBef>
          <a:spcPct val="20000"/>
        </a:spcBef>
        <a:buFont typeface="Arial" pitchFamily="34" charset="0"/>
        <a:buChar char="•"/>
        <a:defRPr sz="1764" kern="1200">
          <a:solidFill>
            <a:schemeClr val="tx1"/>
          </a:solidFill>
          <a:latin typeface="+mn-lt"/>
          <a:ea typeface="+mn-ea"/>
          <a:cs typeface="+mn-cs"/>
        </a:defRPr>
      </a:lvl3pPr>
      <a:lvl4pPr marL="1175987" indent="-167998" algn="l" defTabSz="671993" rtl="0" eaLnBrk="1" latinLnBrk="0" hangingPunct="1">
        <a:spcBef>
          <a:spcPct val="20000"/>
        </a:spcBef>
        <a:buFont typeface="Arial" pitchFamily="34" charset="0"/>
        <a:buChar char="–"/>
        <a:defRPr sz="1470" kern="1200">
          <a:solidFill>
            <a:schemeClr val="tx1"/>
          </a:solidFill>
          <a:latin typeface="+mn-lt"/>
          <a:ea typeface="+mn-ea"/>
          <a:cs typeface="+mn-cs"/>
        </a:defRPr>
      </a:lvl4pPr>
      <a:lvl5pPr marL="1511983" indent="-167998" algn="l" defTabSz="671993" rtl="0" eaLnBrk="1" latinLnBrk="0" hangingPunct="1">
        <a:spcBef>
          <a:spcPct val="20000"/>
        </a:spcBef>
        <a:buFont typeface="Arial" pitchFamily="34" charset="0"/>
        <a:buChar char="»"/>
        <a:defRPr sz="1470" kern="1200">
          <a:solidFill>
            <a:schemeClr val="tx1"/>
          </a:solidFill>
          <a:latin typeface="+mn-lt"/>
          <a:ea typeface="+mn-ea"/>
          <a:cs typeface="+mn-cs"/>
        </a:defRPr>
      </a:lvl5pPr>
      <a:lvl6pPr marL="1847980" indent="-167998" algn="l" defTabSz="671993" rtl="0" eaLnBrk="1" latinLnBrk="0" hangingPunct="1">
        <a:spcBef>
          <a:spcPct val="20000"/>
        </a:spcBef>
        <a:buFont typeface="Arial" pitchFamily="34" charset="0"/>
        <a:buChar char="•"/>
        <a:defRPr sz="1470" kern="1200">
          <a:solidFill>
            <a:schemeClr val="tx1"/>
          </a:solidFill>
          <a:latin typeface="+mn-lt"/>
          <a:ea typeface="+mn-ea"/>
          <a:cs typeface="+mn-cs"/>
        </a:defRPr>
      </a:lvl6pPr>
      <a:lvl7pPr marL="2183976" indent="-167998" algn="l" defTabSz="671993" rtl="0" eaLnBrk="1" latinLnBrk="0" hangingPunct="1">
        <a:spcBef>
          <a:spcPct val="20000"/>
        </a:spcBef>
        <a:buFont typeface="Arial" pitchFamily="34" charset="0"/>
        <a:buChar char="•"/>
        <a:defRPr sz="1470" kern="1200">
          <a:solidFill>
            <a:schemeClr val="tx1"/>
          </a:solidFill>
          <a:latin typeface="+mn-lt"/>
          <a:ea typeface="+mn-ea"/>
          <a:cs typeface="+mn-cs"/>
        </a:defRPr>
      </a:lvl7pPr>
      <a:lvl8pPr marL="2519972" indent="-167998" algn="l" defTabSz="671993" rtl="0" eaLnBrk="1" latinLnBrk="0" hangingPunct="1">
        <a:spcBef>
          <a:spcPct val="20000"/>
        </a:spcBef>
        <a:buFont typeface="Arial" pitchFamily="34" charset="0"/>
        <a:buChar char="•"/>
        <a:defRPr sz="1470" kern="1200">
          <a:solidFill>
            <a:schemeClr val="tx1"/>
          </a:solidFill>
          <a:latin typeface="+mn-lt"/>
          <a:ea typeface="+mn-ea"/>
          <a:cs typeface="+mn-cs"/>
        </a:defRPr>
      </a:lvl8pPr>
      <a:lvl9pPr marL="2855968" indent="-167998" algn="l" defTabSz="671993" rtl="0" eaLnBrk="1" latinLnBrk="0" hangingPunct="1">
        <a:spcBef>
          <a:spcPct val="20000"/>
        </a:spcBef>
        <a:buFont typeface="Arial" pitchFamily="34" charset="0"/>
        <a:buChar char="•"/>
        <a:defRPr sz="1470" kern="1200">
          <a:solidFill>
            <a:schemeClr val="tx1"/>
          </a:solidFill>
          <a:latin typeface="+mn-lt"/>
          <a:ea typeface="+mn-ea"/>
          <a:cs typeface="+mn-cs"/>
        </a:defRPr>
      </a:lvl9pPr>
    </p:bodyStyle>
    <p:otherStyle>
      <a:defPPr>
        <a:defRPr lang="en-US"/>
      </a:defPPr>
      <a:lvl1pPr marL="0" algn="l" defTabSz="671993" rtl="0" eaLnBrk="1" latinLnBrk="0" hangingPunct="1">
        <a:defRPr sz="1323" kern="1200">
          <a:solidFill>
            <a:schemeClr val="tx1"/>
          </a:solidFill>
          <a:latin typeface="+mn-lt"/>
          <a:ea typeface="+mn-ea"/>
          <a:cs typeface="+mn-cs"/>
        </a:defRPr>
      </a:lvl1pPr>
      <a:lvl2pPr marL="335996" algn="l" defTabSz="671993" rtl="0" eaLnBrk="1" latinLnBrk="0" hangingPunct="1">
        <a:defRPr sz="1323" kern="1200">
          <a:solidFill>
            <a:schemeClr val="tx1"/>
          </a:solidFill>
          <a:latin typeface="+mn-lt"/>
          <a:ea typeface="+mn-ea"/>
          <a:cs typeface="+mn-cs"/>
        </a:defRPr>
      </a:lvl2pPr>
      <a:lvl3pPr marL="671993" algn="l" defTabSz="671993" rtl="0" eaLnBrk="1" latinLnBrk="0" hangingPunct="1">
        <a:defRPr sz="1323" kern="1200">
          <a:solidFill>
            <a:schemeClr val="tx1"/>
          </a:solidFill>
          <a:latin typeface="+mn-lt"/>
          <a:ea typeface="+mn-ea"/>
          <a:cs typeface="+mn-cs"/>
        </a:defRPr>
      </a:lvl3pPr>
      <a:lvl4pPr marL="1007989" algn="l" defTabSz="671993" rtl="0" eaLnBrk="1" latinLnBrk="0" hangingPunct="1">
        <a:defRPr sz="1323" kern="1200">
          <a:solidFill>
            <a:schemeClr val="tx1"/>
          </a:solidFill>
          <a:latin typeface="+mn-lt"/>
          <a:ea typeface="+mn-ea"/>
          <a:cs typeface="+mn-cs"/>
        </a:defRPr>
      </a:lvl4pPr>
      <a:lvl5pPr marL="1343985" algn="l" defTabSz="671993" rtl="0" eaLnBrk="1" latinLnBrk="0" hangingPunct="1">
        <a:defRPr sz="1323" kern="1200">
          <a:solidFill>
            <a:schemeClr val="tx1"/>
          </a:solidFill>
          <a:latin typeface="+mn-lt"/>
          <a:ea typeface="+mn-ea"/>
          <a:cs typeface="+mn-cs"/>
        </a:defRPr>
      </a:lvl5pPr>
      <a:lvl6pPr marL="1679981" algn="l" defTabSz="671993" rtl="0" eaLnBrk="1" latinLnBrk="0" hangingPunct="1">
        <a:defRPr sz="1323" kern="1200">
          <a:solidFill>
            <a:schemeClr val="tx1"/>
          </a:solidFill>
          <a:latin typeface="+mn-lt"/>
          <a:ea typeface="+mn-ea"/>
          <a:cs typeface="+mn-cs"/>
        </a:defRPr>
      </a:lvl6pPr>
      <a:lvl7pPr marL="2015978" algn="l" defTabSz="671993" rtl="0" eaLnBrk="1" latinLnBrk="0" hangingPunct="1">
        <a:defRPr sz="1323" kern="1200">
          <a:solidFill>
            <a:schemeClr val="tx1"/>
          </a:solidFill>
          <a:latin typeface="+mn-lt"/>
          <a:ea typeface="+mn-ea"/>
          <a:cs typeface="+mn-cs"/>
        </a:defRPr>
      </a:lvl7pPr>
      <a:lvl8pPr marL="2351974" algn="l" defTabSz="671993" rtl="0" eaLnBrk="1" latinLnBrk="0" hangingPunct="1">
        <a:defRPr sz="1323" kern="1200">
          <a:solidFill>
            <a:schemeClr val="tx1"/>
          </a:solidFill>
          <a:latin typeface="+mn-lt"/>
          <a:ea typeface="+mn-ea"/>
          <a:cs typeface="+mn-cs"/>
        </a:defRPr>
      </a:lvl8pPr>
      <a:lvl9pPr marL="2687970" algn="l" defTabSz="671993" rtl="0" eaLnBrk="1" latinLnBrk="0" hangingPunct="1">
        <a:defRPr sz="13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4.png"/><Relationship Id="rId7" Type="http://schemas.openxmlformats.org/officeDocument/2006/relationships/image" Target="../media/image58.png"/><Relationship Id="rId12" Type="http://schemas.openxmlformats.org/officeDocument/2006/relationships/image" Target="../media/image63.svg"/><Relationship Id="rId2" Type="http://schemas.openxmlformats.org/officeDocument/2006/relationships/notesSlide" Target="../notesSlides/notesSlide1.xml"/><Relationship Id="rId1" Type="http://schemas.openxmlformats.org/officeDocument/2006/relationships/slideLayout" Target="../slideLayouts/slideLayout81.xml"/><Relationship Id="rId6" Type="http://schemas.openxmlformats.org/officeDocument/2006/relationships/image" Target="../media/image57.svg"/><Relationship Id="rId11" Type="http://schemas.openxmlformats.org/officeDocument/2006/relationships/image" Target="../media/image62.png"/><Relationship Id="rId5" Type="http://schemas.openxmlformats.org/officeDocument/2006/relationships/image" Target="../media/image56.png"/><Relationship Id="rId10" Type="http://schemas.openxmlformats.org/officeDocument/2006/relationships/image" Target="../media/image61.svg"/><Relationship Id="rId4" Type="http://schemas.openxmlformats.org/officeDocument/2006/relationships/image" Target="../media/image55.png"/><Relationship Id="rId9" Type="http://schemas.openxmlformats.org/officeDocument/2006/relationships/image" Target="../media/image60.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65.jpeg"/><Relationship Id="rId5" Type="http://schemas.openxmlformats.org/officeDocument/2006/relationships/image" Target="../media/image64.png"/><Relationship Id="rId4" Type="http://schemas.openxmlformats.org/officeDocument/2006/relationships/notesSlide" Target="../notesSlides/notes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9C8B7-6BB5-27A4-00AB-2D15F3D2E066}"/>
            </a:ext>
          </a:extLst>
        </p:cNvPr>
        <p:cNvGrpSpPr/>
        <p:nvPr/>
      </p:nvGrpSpPr>
      <p:grpSpPr>
        <a:xfrm>
          <a:off x="0" y="0"/>
          <a:ext cx="0" cy="0"/>
          <a:chOff x="0" y="0"/>
          <a:chExt cx="0" cy="0"/>
        </a:xfrm>
      </p:grpSpPr>
      <p:grpSp>
        <p:nvGrpSpPr>
          <p:cNvPr id="13" name="Group 13">
            <a:extLst>
              <a:ext uri="{FF2B5EF4-FFF2-40B4-BE49-F238E27FC236}">
                <a16:creationId xmlns:a16="http://schemas.microsoft.com/office/drawing/2014/main" id="{96C1A2E3-CB82-F9B6-9D84-488763B47DDD}"/>
              </a:ext>
            </a:extLst>
          </p:cNvPr>
          <p:cNvGrpSpPr/>
          <p:nvPr/>
        </p:nvGrpSpPr>
        <p:grpSpPr>
          <a:xfrm>
            <a:off x="-399317" y="209574"/>
            <a:ext cx="8934487" cy="1127672"/>
            <a:chOff x="0" y="0"/>
            <a:chExt cx="2451574" cy="309427"/>
          </a:xfrm>
        </p:grpSpPr>
        <p:sp>
          <p:nvSpPr>
            <p:cNvPr id="14" name="Freeform 14">
              <a:extLst>
                <a:ext uri="{FF2B5EF4-FFF2-40B4-BE49-F238E27FC236}">
                  <a16:creationId xmlns:a16="http://schemas.microsoft.com/office/drawing/2014/main" id="{AFD267B9-2F08-FD0A-4C21-751554465F1A}"/>
                </a:ext>
              </a:extLst>
            </p:cNvPr>
            <p:cNvSpPr/>
            <p:nvPr/>
          </p:nvSpPr>
          <p:spPr>
            <a:xfrm>
              <a:off x="0" y="0"/>
              <a:ext cx="2451574" cy="314294"/>
            </a:xfrm>
            <a:custGeom>
              <a:avLst/>
              <a:gdLst/>
              <a:ahLst/>
              <a:cxnLst/>
              <a:rect l="l" t="t" r="r" b="b"/>
              <a:pathLst>
                <a:path w="2451574" h="314294">
                  <a:moveTo>
                    <a:pt x="2439386" y="0"/>
                  </a:moveTo>
                  <a:lnTo>
                    <a:pt x="12188" y="0"/>
                  </a:lnTo>
                  <a:cubicBezTo>
                    <a:pt x="5457" y="0"/>
                    <a:pt x="0" y="5457"/>
                    <a:pt x="0" y="12188"/>
                  </a:cubicBezTo>
                  <a:lnTo>
                    <a:pt x="0" y="277575"/>
                  </a:lnTo>
                  <a:cubicBezTo>
                    <a:pt x="130403" y="301611"/>
                    <a:pt x="547692" y="346540"/>
                    <a:pt x="1173624" y="277575"/>
                  </a:cubicBezTo>
                  <a:cubicBezTo>
                    <a:pt x="1799561" y="219886"/>
                    <a:pt x="2286398" y="253537"/>
                    <a:pt x="2451574" y="277575"/>
                  </a:cubicBezTo>
                  <a:lnTo>
                    <a:pt x="2451574" y="12188"/>
                  </a:lnTo>
                  <a:cubicBezTo>
                    <a:pt x="2451574" y="5457"/>
                    <a:pt x="2446117" y="0"/>
                    <a:pt x="2439386" y="0"/>
                  </a:cubicBezTo>
                  <a:close/>
                </a:path>
              </a:pathLst>
            </a:custGeom>
            <a:solidFill>
              <a:srgbClr val="9CC5CA"/>
            </a:solidFill>
          </p:spPr>
          <p:txBody>
            <a:bodyPr/>
            <a:lstStyle/>
            <a:p>
              <a:pPr defTabSz="671993"/>
              <a:endParaRPr lang="en-GB" sz="1323">
                <a:solidFill>
                  <a:prstClr val="black"/>
                </a:solidFill>
                <a:latin typeface="Calibri"/>
              </a:endParaRPr>
            </a:p>
          </p:txBody>
        </p:sp>
        <p:sp>
          <p:nvSpPr>
            <p:cNvPr id="15" name="TextBox 15">
              <a:extLst>
                <a:ext uri="{FF2B5EF4-FFF2-40B4-BE49-F238E27FC236}">
                  <a16:creationId xmlns:a16="http://schemas.microsoft.com/office/drawing/2014/main" id="{12095710-D89A-AD97-56C7-A2F30A295648}"/>
                </a:ext>
              </a:extLst>
            </p:cNvPr>
            <p:cNvSpPr txBox="1"/>
            <p:nvPr/>
          </p:nvSpPr>
          <p:spPr>
            <a:xfrm>
              <a:off x="0" y="9525"/>
              <a:ext cx="2451574" cy="233596"/>
            </a:xfrm>
            <a:prstGeom prst="rect">
              <a:avLst/>
            </a:prstGeom>
          </p:spPr>
          <p:txBody>
            <a:bodyPr lIns="37332" tIns="37332" rIns="37332" bIns="37332" rtlCol="0" anchor="ctr"/>
            <a:lstStyle/>
            <a:p>
              <a:pPr algn="ctr" defTabSz="671993">
                <a:lnSpc>
                  <a:spcPts val="1440"/>
                </a:lnSpc>
              </a:pPr>
              <a:endParaRPr sz="1323">
                <a:solidFill>
                  <a:prstClr val="black"/>
                </a:solidFill>
                <a:latin typeface="Calibri"/>
              </a:endParaRPr>
            </a:p>
          </p:txBody>
        </p:sp>
      </p:grpSp>
      <p:grpSp>
        <p:nvGrpSpPr>
          <p:cNvPr id="16" name="Group 16">
            <a:extLst>
              <a:ext uri="{FF2B5EF4-FFF2-40B4-BE49-F238E27FC236}">
                <a16:creationId xmlns:a16="http://schemas.microsoft.com/office/drawing/2014/main" id="{42D7D0FE-4869-2125-5A61-38E90804079B}"/>
              </a:ext>
            </a:extLst>
          </p:cNvPr>
          <p:cNvGrpSpPr/>
          <p:nvPr/>
        </p:nvGrpSpPr>
        <p:grpSpPr>
          <a:xfrm>
            <a:off x="-399317" y="-49878"/>
            <a:ext cx="8934487" cy="1127672"/>
            <a:chOff x="0" y="0"/>
            <a:chExt cx="2451574" cy="309427"/>
          </a:xfrm>
        </p:grpSpPr>
        <p:sp>
          <p:nvSpPr>
            <p:cNvPr id="17" name="Freeform 17">
              <a:extLst>
                <a:ext uri="{FF2B5EF4-FFF2-40B4-BE49-F238E27FC236}">
                  <a16:creationId xmlns:a16="http://schemas.microsoft.com/office/drawing/2014/main" id="{751CC34F-362F-4343-E374-97C2DD544D23}"/>
                </a:ext>
              </a:extLst>
            </p:cNvPr>
            <p:cNvSpPr/>
            <p:nvPr/>
          </p:nvSpPr>
          <p:spPr>
            <a:xfrm>
              <a:off x="0" y="0"/>
              <a:ext cx="2451574" cy="314294"/>
            </a:xfrm>
            <a:custGeom>
              <a:avLst/>
              <a:gdLst/>
              <a:ahLst/>
              <a:cxnLst/>
              <a:rect l="l" t="t" r="r" b="b"/>
              <a:pathLst>
                <a:path w="2451574" h="314294">
                  <a:moveTo>
                    <a:pt x="2439386" y="0"/>
                  </a:moveTo>
                  <a:lnTo>
                    <a:pt x="12188" y="0"/>
                  </a:lnTo>
                  <a:cubicBezTo>
                    <a:pt x="5457" y="0"/>
                    <a:pt x="0" y="5457"/>
                    <a:pt x="0" y="12188"/>
                  </a:cubicBezTo>
                  <a:lnTo>
                    <a:pt x="0" y="277575"/>
                  </a:lnTo>
                  <a:cubicBezTo>
                    <a:pt x="130403" y="301611"/>
                    <a:pt x="547692" y="346540"/>
                    <a:pt x="1173624" y="277575"/>
                  </a:cubicBezTo>
                  <a:cubicBezTo>
                    <a:pt x="1799561" y="219886"/>
                    <a:pt x="2286398" y="253537"/>
                    <a:pt x="2451574" y="277575"/>
                  </a:cubicBezTo>
                  <a:lnTo>
                    <a:pt x="2451574" y="12188"/>
                  </a:lnTo>
                  <a:cubicBezTo>
                    <a:pt x="2451574" y="5457"/>
                    <a:pt x="2446117" y="0"/>
                    <a:pt x="2439386" y="0"/>
                  </a:cubicBezTo>
                  <a:close/>
                </a:path>
              </a:pathLst>
            </a:custGeom>
            <a:solidFill>
              <a:srgbClr val="93D500"/>
            </a:solidFill>
          </p:spPr>
          <p:txBody>
            <a:bodyPr/>
            <a:lstStyle/>
            <a:p>
              <a:pPr defTabSz="671993"/>
              <a:endParaRPr lang="en-GB" sz="1323">
                <a:solidFill>
                  <a:prstClr val="black"/>
                </a:solidFill>
                <a:latin typeface="Calibri"/>
              </a:endParaRPr>
            </a:p>
          </p:txBody>
        </p:sp>
        <p:sp>
          <p:nvSpPr>
            <p:cNvPr id="18" name="TextBox 18">
              <a:extLst>
                <a:ext uri="{FF2B5EF4-FFF2-40B4-BE49-F238E27FC236}">
                  <a16:creationId xmlns:a16="http://schemas.microsoft.com/office/drawing/2014/main" id="{2837BFB2-7BC4-2B21-5EBA-12D7A8E3DCFA}"/>
                </a:ext>
              </a:extLst>
            </p:cNvPr>
            <p:cNvSpPr txBox="1"/>
            <p:nvPr/>
          </p:nvSpPr>
          <p:spPr>
            <a:xfrm>
              <a:off x="0" y="9525"/>
              <a:ext cx="2451574" cy="233596"/>
            </a:xfrm>
            <a:prstGeom prst="rect">
              <a:avLst/>
            </a:prstGeom>
          </p:spPr>
          <p:txBody>
            <a:bodyPr lIns="37332" tIns="37332" rIns="37332" bIns="37332" rtlCol="0" anchor="ctr"/>
            <a:lstStyle/>
            <a:p>
              <a:pPr algn="ctr" defTabSz="671993">
                <a:lnSpc>
                  <a:spcPts val="1440"/>
                </a:lnSpc>
              </a:pPr>
              <a:endParaRPr sz="1323">
                <a:solidFill>
                  <a:prstClr val="black"/>
                </a:solidFill>
                <a:latin typeface="Calibri"/>
              </a:endParaRPr>
            </a:p>
          </p:txBody>
        </p:sp>
      </p:grpSp>
      <p:sp>
        <p:nvSpPr>
          <p:cNvPr id="27" name="TextBox 27">
            <a:extLst>
              <a:ext uri="{FF2B5EF4-FFF2-40B4-BE49-F238E27FC236}">
                <a16:creationId xmlns:a16="http://schemas.microsoft.com/office/drawing/2014/main" id="{29279A1A-8A00-F313-A1CD-0CED5E7A94CA}"/>
              </a:ext>
            </a:extLst>
          </p:cNvPr>
          <p:cNvSpPr txBox="1"/>
          <p:nvPr/>
        </p:nvSpPr>
        <p:spPr>
          <a:xfrm>
            <a:off x="176668" y="155366"/>
            <a:ext cx="8443523" cy="717184"/>
          </a:xfrm>
          <a:prstGeom prst="rect">
            <a:avLst/>
          </a:prstGeom>
        </p:spPr>
        <p:txBody>
          <a:bodyPr lIns="0" tIns="0" rIns="0" bIns="0" rtlCol="0" anchor="t">
            <a:spAutoFit/>
          </a:bodyPr>
          <a:lstStyle/>
          <a:p>
            <a:pPr defTabSz="671993">
              <a:lnSpc>
                <a:spcPts val="2851"/>
              </a:lnSpc>
              <a:spcBef>
                <a:spcPct val="0"/>
              </a:spcBef>
            </a:pPr>
            <a:r>
              <a:rPr lang="en-US" sz="2375" b="1" dirty="0">
                <a:solidFill>
                  <a:srgbClr val="005D85"/>
                </a:solidFill>
                <a:latin typeface="Century Gothic" panose="020B0502020202020204" pitchFamily="34" charset="0"/>
                <a:ea typeface="Century Gothic Paneuropean Bold"/>
                <a:cs typeface="Century Gothic Paneuropean Bold"/>
                <a:sym typeface="Century Gothic Paneuropean Bold"/>
              </a:rPr>
              <a:t>TOTM – Boots On Before You Boot Up</a:t>
            </a:r>
          </a:p>
          <a:p>
            <a:pPr defTabSz="671993">
              <a:lnSpc>
                <a:spcPts val="2851"/>
              </a:lnSpc>
              <a:spcBef>
                <a:spcPct val="0"/>
              </a:spcBef>
            </a:pPr>
            <a:r>
              <a:rPr lang="en-US" i="1" dirty="0">
                <a:solidFill>
                  <a:srgbClr val="005D85"/>
                </a:solidFill>
                <a:latin typeface="Century Gothic" panose="020B0502020202020204" pitchFamily="34" charset="0"/>
                <a:ea typeface="Century Gothic Paneuropean Bold"/>
                <a:cs typeface="Century Gothic Paneuropean Bold"/>
                <a:sym typeface="Century Gothic Paneuropean Bold"/>
              </a:rPr>
              <a:t>March 2026</a:t>
            </a:r>
          </a:p>
        </p:txBody>
      </p:sp>
      <p:sp>
        <p:nvSpPr>
          <p:cNvPr id="3" name="Freeform 20">
            <a:extLst>
              <a:ext uri="{FF2B5EF4-FFF2-40B4-BE49-F238E27FC236}">
                <a16:creationId xmlns:a16="http://schemas.microsoft.com/office/drawing/2014/main" id="{9D62273A-E9D2-2F7C-BFFA-BD204A890699}"/>
              </a:ext>
            </a:extLst>
          </p:cNvPr>
          <p:cNvSpPr/>
          <p:nvPr/>
        </p:nvSpPr>
        <p:spPr>
          <a:xfrm>
            <a:off x="168540" y="1425529"/>
            <a:ext cx="6453199" cy="2354308"/>
          </a:xfrm>
          <a:custGeom>
            <a:avLst/>
            <a:gdLst/>
            <a:ahLst/>
            <a:cxnLst/>
            <a:rect l="l" t="t" r="r" b="b"/>
            <a:pathLst>
              <a:path w="635000" h="373551">
                <a:moveTo>
                  <a:pt x="14347" y="0"/>
                </a:moveTo>
                <a:lnTo>
                  <a:pt x="620653" y="0"/>
                </a:lnTo>
                <a:cubicBezTo>
                  <a:pt x="624458" y="0"/>
                  <a:pt x="628107" y="1512"/>
                  <a:pt x="630798" y="4202"/>
                </a:cubicBezTo>
                <a:cubicBezTo>
                  <a:pt x="633488" y="6893"/>
                  <a:pt x="635000" y="10542"/>
                  <a:pt x="635000" y="14347"/>
                </a:cubicBezTo>
                <a:lnTo>
                  <a:pt x="635000" y="359204"/>
                </a:lnTo>
                <a:cubicBezTo>
                  <a:pt x="635000" y="363009"/>
                  <a:pt x="633488" y="366658"/>
                  <a:pt x="630798" y="369349"/>
                </a:cubicBezTo>
                <a:cubicBezTo>
                  <a:pt x="628107" y="372040"/>
                  <a:pt x="624458" y="373551"/>
                  <a:pt x="620653" y="373551"/>
                </a:cubicBezTo>
                <a:lnTo>
                  <a:pt x="14347" y="373551"/>
                </a:lnTo>
                <a:cubicBezTo>
                  <a:pt x="10542" y="373551"/>
                  <a:pt x="6893" y="372040"/>
                  <a:pt x="4202" y="369349"/>
                </a:cubicBezTo>
                <a:cubicBezTo>
                  <a:pt x="1512" y="366658"/>
                  <a:pt x="0" y="363009"/>
                  <a:pt x="0" y="359204"/>
                </a:cubicBezTo>
                <a:lnTo>
                  <a:pt x="0" y="14347"/>
                </a:lnTo>
                <a:cubicBezTo>
                  <a:pt x="0" y="10542"/>
                  <a:pt x="1512" y="6893"/>
                  <a:pt x="4202" y="4202"/>
                </a:cubicBezTo>
                <a:cubicBezTo>
                  <a:pt x="6893" y="1512"/>
                  <a:pt x="10542" y="0"/>
                  <a:pt x="14347" y="0"/>
                </a:cubicBezTo>
                <a:close/>
              </a:path>
            </a:pathLst>
          </a:custGeom>
          <a:solidFill>
            <a:srgbClr val="9CC5CA"/>
          </a:solidFill>
        </p:spPr>
        <p:txBody>
          <a:bodyPr/>
          <a:lstStyle/>
          <a:p>
            <a:pPr defTabSz="671993"/>
            <a:endParaRPr lang="en-GB" sz="1323">
              <a:solidFill>
                <a:prstClr val="black"/>
              </a:solidFill>
              <a:latin typeface="Calibri"/>
            </a:endParaRPr>
          </a:p>
        </p:txBody>
      </p:sp>
      <p:sp>
        <p:nvSpPr>
          <p:cNvPr id="4" name="Freeform 20">
            <a:extLst>
              <a:ext uri="{FF2B5EF4-FFF2-40B4-BE49-F238E27FC236}">
                <a16:creationId xmlns:a16="http://schemas.microsoft.com/office/drawing/2014/main" id="{F0F38AB1-DDC4-B0C6-8F37-D9DA7CF18841}"/>
              </a:ext>
            </a:extLst>
          </p:cNvPr>
          <p:cNvSpPr/>
          <p:nvPr/>
        </p:nvSpPr>
        <p:spPr>
          <a:xfrm>
            <a:off x="168539" y="3883640"/>
            <a:ext cx="13102694" cy="3584229"/>
          </a:xfrm>
          <a:custGeom>
            <a:avLst/>
            <a:gdLst/>
            <a:ahLst/>
            <a:cxnLst/>
            <a:rect l="l" t="t" r="r" b="b"/>
            <a:pathLst>
              <a:path w="635000" h="373551">
                <a:moveTo>
                  <a:pt x="14347" y="0"/>
                </a:moveTo>
                <a:lnTo>
                  <a:pt x="620653" y="0"/>
                </a:lnTo>
                <a:cubicBezTo>
                  <a:pt x="624458" y="0"/>
                  <a:pt x="628107" y="1512"/>
                  <a:pt x="630798" y="4202"/>
                </a:cubicBezTo>
                <a:cubicBezTo>
                  <a:pt x="633488" y="6893"/>
                  <a:pt x="635000" y="10542"/>
                  <a:pt x="635000" y="14347"/>
                </a:cubicBezTo>
                <a:lnTo>
                  <a:pt x="635000" y="359204"/>
                </a:lnTo>
                <a:cubicBezTo>
                  <a:pt x="635000" y="363009"/>
                  <a:pt x="633488" y="366658"/>
                  <a:pt x="630798" y="369349"/>
                </a:cubicBezTo>
                <a:cubicBezTo>
                  <a:pt x="628107" y="372040"/>
                  <a:pt x="624458" y="373551"/>
                  <a:pt x="620653" y="373551"/>
                </a:cubicBezTo>
                <a:lnTo>
                  <a:pt x="14347" y="373551"/>
                </a:lnTo>
                <a:cubicBezTo>
                  <a:pt x="10542" y="373551"/>
                  <a:pt x="6893" y="372040"/>
                  <a:pt x="4202" y="369349"/>
                </a:cubicBezTo>
                <a:cubicBezTo>
                  <a:pt x="1512" y="366658"/>
                  <a:pt x="0" y="363009"/>
                  <a:pt x="0" y="359204"/>
                </a:cubicBezTo>
                <a:lnTo>
                  <a:pt x="0" y="14347"/>
                </a:lnTo>
                <a:cubicBezTo>
                  <a:pt x="0" y="10542"/>
                  <a:pt x="1512" y="6893"/>
                  <a:pt x="4202" y="4202"/>
                </a:cubicBezTo>
                <a:cubicBezTo>
                  <a:pt x="6893" y="1512"/>
                  <a:pt x="10542" y="0"/>
                  <a:pt x="14347" y="0"/>
                </a:cubicBezTo>
                <a:close/>
              </a:path>
            </a:pathLst>
          </a:custGeom>
          <a:solidFill>
            <a:srgbClr val="9CC5CA"/>
          </a:solidFill>
        </p:spPr>
        <p:txBody>
          <a:bodyPr/>
          <a:lstStyle/>
          <a:p>
            <a:pPr defTabSz="671993"/>
            <a:endParaRPr lang="en-GB" sz="1323">
              <a:solidFill>
                <a:prstClr val="black"/>
              </a:solidFill>
              <a:latin typeface="Calibri"/>
            </a:endParaRPr>
          </a:p>
        </p:txBody>
      </p:sp>
      <p:sp>
        <p:nvSpPr>
          <p:cNvPr id="6" name="Freeform 20">
            <a:extLst>
              <a:ext uri="{FF2B5EF4-FFF2-40B4-BE49-F238E27FC236}">
                <a16:creationId xmlns:a16="http://schemas.microsoft.com/office/drawing/2014/main" id="{64BAF821-1D19-2121-9832-40D51C414B87}"/>
              </a:ext>
            </a:extLst>
          </p:cNvPr>
          <p:cNvSpPr/>
          <p:nvPr/>
        </p:nvSpPr>
        <p:spPr>
          <a:xfrm>
            <a:off x="6818034" y="1425529"/>
            <a:ext cx="6453199" cy="2354308"/>
          </a:xfrm>
          <a:custGeom>
            <a:avLst/>
            <a:gdLst/>
            <a:ahLst/>
            <a:cxnLst/>
            <a:rect l="l" t="t" r="r" b="b"/>
            <a:pathLst>
              <a:path w="635000" h="373551">
                <a:moveTo>
                  <a:pt x="14347" y="0"/>
                </a:moveTo>
                <a:lnTo>
                  <a:pt x="620653" y="0"/>
                </a:lnTo>
                <a:cubicBezTo>
                  <a:pt x="624458" y="0"/>
                  <a:pt x="628107" y="1512"/>
                  <a:pt x="630798" y="4202"/>
                </a:cubicBezTo>
                <a:cubicBezTo>
                  <a:pt x="633488" y="6893"/>
                  <a:pt x="635000" y="10542"/>
                  <a:pt x="635000" y="14347"/>
                </a:cubicBezTo>
                <a:lnTo>
                  <a:pt x="635000" y="359204"/>
                </a:lnTo>
                <a:cubicBezTo>
                  <a:pt x="635000" y="363009"/>
                  <a:pt x="633488" y="366658"/>
                  <a:pt x="630798" y="369349"/>
                </a:cubicBezTo>
                <a:cubicBezTo>
                  <a:pt x="628107" y="372040"/>
                  <a:pt x="624458" y="373551"/>
                  <a:pt x="620653" y="373551"/>
                </a:cubicBezTo>
                <a:lnTo>
                  <a:pt x="14347" y="373551"/>
                </a:lnTo>
                <a:cubicBezTo>
                  <a:pt x="10542" y="373551"/>
                  <a:pt x="6893" y="372040"/>
                  <a:pt x="4202" y="369349"/>
                </a:cubicBezTo>
                <a:cubicBezTo>
                  <a:pt x="1512" y="366658"/>
                  <a:pt x="0" y="363009"/>
                  <a:pt x="0" y="359204"/>
                </a:cubicBezTo>
                <a:lnTo>
                  <a:pt x="0" y="14347"/>
                </a:lnTo>
                <a:cubicBezTo>
                  <a:pt x="0" y="10542"/>
                  <a:pt x="1512" y="6893"/>
                  <a:pt x="4202" y="4202"/>
                </a:cubicBezTo>
                <a:cubicBezTo>
                  <a:pt x="6893" y="1512"/>
                  <a:pt x="10542" y="0"/>
                  <a:pt x="14347" y="0"/>
                </a:cubicBezTo>
                <a:close/>
              </a:path>
            </a:pathLst>
          </a:custGeom>
          <a:solidFill>
            <a:srgbClr val="9CC5CA"/>
          </a:solidFill>
        </p:spPr>
        <p:txBody>
          <a:bodyPr/>
          <a:lstStyle/>
          <a:p>
            <a:pPr defTabSz="671993"/>
            <a:endParaRPr lang="en-GB" sz="1323">
              <a:solidFill>
                <a:prstClr val="black"/>
              </a:solidFill>
              <a:latin typeface="Calibri"/>
            </a:endParaRPr>
          </a:p>
        </p:txBody>
      </p:sp>
      <p:pic>
        <p:nvPicPr>
          <p:cNvPr id="8" name="Picture 7" descr="A computer with boots on it&#10;&#10;AI-generated content may be incorrect.">
            <a:extLst>
              <a:ext uri="{FF2B5EF4-FFF2-40B4-BE49-F238E27FC236}">
                <a16:creationId xmlns:a16="http://schemas.microsoft.com/office/drawing/2014/main" id="{C439DE4F-8292-1CAD-E6B7-ACEA42B342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80229" y="3751308"/>
            <a:ext cx="4059546" cy="4059546"/>
          </a:xfrm>
          <a:prstGeom prst="rect">
            <a:avLst/>
          </a:prstGeom>
        </p:spPr>
      </p:pic>
      <p:pic>
        <p:nvPicPr>
          <p:cNvPr id="10" name="Picture 9" descr="A blue circle with four lines in it&#10;&#10;AI-generated content may be incorrect.">
            <a:extLst>
              <a:ext uri="{FF2B5EF4-FFF2-40B4-BE49-F238E27FC236}">
                <a16:creationId xmlns:a16="http://schemas.microsoft.com/office/drawing/2014/main" id="{6496B6CD-E47C-779F-6279-319967108D68}"/>
              </a:ext>
            </a:extLst>
          </p:cNvPr>
          <p:cNvPicPr>
            <a:picLocks noChangeAspect="1"/>
          </p:cNvPicPr>
          <p:nvPr/>
        </p:nvPicPr>
        <p:blipFill>
          <a:blip r:embed="rId4">
            <a:alphaModFix amt="20000"/>
            <a:extLst>
              <a:ext uri="{28A0092B-C50C-407E-A947-70E740481C1C}">
                <a14:useLocalDpi xmlns:a14="http://schemas.microsoft.com/office/drawing/2010/main" val="0"/>
              </a:ext>
            </a:extLst>
          </a:blip>
          <a:srcRect l="-2533" t="24240" r="30560"/>
          <a:stretch>
            <a:fillRect/>
          </a:stretch>
        </p:blipFill>
        <p:spPr>
          <a:xfrm>
            <a:off x="12275446" y="0"/>
            <a:ext cx="1168400" cy="1231003"/>
          </a:xfrm>
          <a:prstGeom prst="rect">
            <a:avLst/>
          </a:prstGeom>
        </p:spPr>
      </p:pic>
      <p:pic>
        <p:nvPicPr>
          <p:cNvPr id="11" name="Picture 10" descr="A blue circle with four lines in it&#10;&#10;AI-generated content may be incorrect.">
            <a:extLst>
              <a:ext uri="{FF2B5EF4-FFF2-40B4-BE49-F238E27FC236}">
                <a16:creationId xmlns:a16="http://schemas.microsoft.com/office/drawing/2014/main" id="{A52573DD-07DC-0B31-77EB-22FB1BC98D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02488" y="314979"/>
            <a:ext cx="620398" cy="620958"/>
          </a:xfrm>
          <a:prstGeom prst="rect">
            <a:avLst/>
          </a:prstGeom>
        </p:spPr>
      </p:pic>
      <p:sp>
        <p:nvSpPr>
          <p:cNvPr id="30" name="TextBox 27">
            <a:extLst>
              <a:ext uri="{FF2B5EF4-FFF2-40B4-BE49-F238E27FC236}">
                <a16:creationId xmlns:a16="http://schemas.microsoft.com/office/drawing/2014/main" id="{7CB89026-213C-AE84-1104-37ECC26F5D5F}"/>
              </a:ext>
            </a:extLst>
          </p:cNvPr>
          <p:cNvSpPr txBox="1"/>
          <p:nvPr/>
        </p:nvSpPr>
        <p:spPr>
          <a:xfrm>
            <a:off x="423551" y="1541788"/>
            <a:ext cx="5943176" cy="345287"/>
          </a:xfrm>
          <a:prstGeom prst="rect">
            <a:avLst/>
          </a:prstGeom>
        </p:spPr>
        <p:txBody>
          <a:bodyPr wrap="square" lIns="0" tIns="0" rIns="0" bIns="0" rtlCol="0" anchor="t">
            <a:spAutoFit/>
          </a:bodyPr>
          <a:lstStyle/>
          <a:p>
            <a:pPr defTabSz="671993">
              <a:lnSpc>
                <a:spcPts val="2851"/>
              </a:lnSpc>
              <a:spcBef>
                <a:spcPct val="0"/>
              </a:spcBef>
            </a:pPr>
            <a:r>
              <a:rPr lang="en-US" sz="2375" b="1" i="1" dirty="0">
                <a:solidFill>
                  <a:srgbClr val="005D85"/>
                </a:solidFill>
                <a:latin typeface="Century Gothic" panose="020B0502020202020204" pitchFamily="34" charset="0"/>
                <a:ea typeface="Century Gothic Paneuropean Bold"/>
                <a:cs typeface="Century Gothic Paneuropean Bold"/>
                <a:sym typeface="Century Gothic Paneuropean Bold"/>
              </a:rPr>
              <a:t>What</a:t>
            </a:r>
            <a:r>
              <a:rPr lang="en-US" sz="2375" dirty="0">
                <a:solidFill>
                  <a:srgbClr val="005D85"/>
                </a:solidFill>
                <a:latin typeface="Century Gothic" panose="020B0502020202020204" pitchFamily="34" charset="0"/>
                <a:ea typeface="Century Gothic Paneuropean Bold"/>
                <a:cs typeface="Century Gothic Paneuropean Bold"/>
                <a:sym typeface="Century Gothic Paneuropean Bold"/>
              </a:rPr>
              <a:t> is it and </a:t>
            </a:r>
            <a:r>
              <a:rPr lang="en-US" sz="2375" b="1" i="1" dirty="0">
                <a:solidFill>
                  <a:srgbClr val="005D85"/>
                </a:solidFill>
                <a:latin typeface="Century Gothic" panose="020B0502020202020204" pitchFamily="34" charset="0"/>
                <a:ea typeface="Century Gothic Paneuropean Bold"/>
                <a:cs typeface="Century Gothic Paneuropean Bold"/>
                <a:sym typeface="Century Gothic Paneuropean Bold"/>
              </a:rPr>
              <a:t>Why</a:t>
            </a:r>
            <a:r>
              <a:rPr lang="en-US" sz="2375" dirty="0">
                <a:solidFill>
                  <a:srgbClr val="005D85"/>
                </a:solidFill>
                <a:latin typeface="Century Gothic" panose="020B0502020202020204" pitchFamily="34" charset="0"/>
                <a:ea typeface="Century Gothic Paneuropean Bold"/>
                <a:cs typeface="Century Gothic Paneuropean Bold"/>
                <a:sym typeface="Century Gothic Paneuropean Bold"/>
              </a:rPr>
              <a:t> are we doing it?</a:t>
            </a:r>
          </a:p>
        </p:txBody>
      </p:sp>
      <p:sp>
        <p:nvSpPr>
          <p:cNvPr id="31" name="TextBox 27">
            <a:extLst>
              <a:ext uri="{FF2B5EF4-FFF2-40B4-BE49-F238E27FC236}">
                <a16:creationId xmlns:a16="http://schemas.microsoft.com/office/drawing/2014/main" id="{C3822F4B-501C-899D-BCB2-8E0C0C7E7DCB}"/>
              </a:ext>
            </a:extLst>
          </p:cNvPr>
          <p:cNvSpPr txBox="1"/>
          <p:nvPr/>
        </p:nvSpPr>
        <p:spPr>
          <a:xfrm>
            <a:off x="7147076" y="1537374"/>
            <a:ext cx="5943176" cy="345287"/>
          </a:xfrm>
          <a:prstGeom prst="rect">
            <a:avLst/>
          </a:prstGeom>
        </p:spPr>
        <p:txBody>
          <a:bodyPr wrap="square" lIns="0" tIns="0" rIns="0" bIns="0" rtlCol="0" anchor="t">
            <a:spAutoFit/>
          </a:bodyPr>
          <a:lstStyle/>
          <a:p>
            <a:pPr defTabSz="671993">
              <a:lnSpc>
                <a:spcPts val="2851"/>
              </a:lnSpc>
              <a:spcBef>
                <a:spcPct val="0"/>
              </a:spcBef>
            </a:pPr>
            <a:r>
              <a:rPr lang="en-US" sz="2375" b="1" i="1" dirty="0">
                <a:solidFill>
                  <a:srgbClr val="005D85"/>
                </a:solidFill>
                <a:latin typeface="Century Gothic" panose="020B0502020202020204" pitchFamily="34" charset="0"/>
                <a:ea typeface="Century Gothic Paneuropean Bold"/>
                <a:cs typeface="Century Gothic Paneuropean Bold"/>
                <a:sym typeface="Century Gothic Paneuropean Bold"/>
              </a:rPr>
              <a:t>Who’s</a:t>
            </a:r>
            <a:r>
              <a:rPr lang="en-US" sz="2375" dirty="0">
                <a:solidFill>
                  <a:srgbClr val="005D85"/>
                </a:solidFill>
                <a:latin typeface="Century Gothic" panose="020B0502020202020204" pitchFamily="34" charset="0"/>
                <a:ea typeface="Century Gothic Paneuropean Bold"/>
                <a:cs typeface="Century Gothic Paneuropean Bold"/>
                <a:sym typeface="Century Gothic Paneuropean Bold"/>
              </a:rPr>
              <a:t> Involved?</a:t>
            </a:r>
          </a:p>
        </p:txBody>
      </p:sp>
      <p:sp>
        <p:nvSpPr>
          <p:cNvPr id="32" name="TextBox 27">
            <a:extLst>
              <a:ext uri="{FF2B5EF4-FFF2-40B4-BE49-F238E27FC236}">
                <a16:creationId xmlns:a16="http://schemas.microsoft.com/office/drawing/2014/main" id="{35B303C3-5FC3-20C0-AFF9-CA4AE93E6620}"/>
              </a:ext>
            </a:extLst>
          </p:cNvPr>
          <p:cNvSpPr txBox="1"/>
          <p:nvPr/>
        </p:nvSpPr>
        <p:spPr>
          <a:xfrm>
            <a:off x="349520" y="4065184"/>
            <a:ext cx="5943176" cy="345287"/>
          </a:xfrm>
          <a:prstGeom prst="rect">
            <a:avLst/>
          </a:prstGeom>
        </p:spPr>
        <p:txBody>
          <a:bodyPr wrap="square" lIns="0" tIns="0" rIns="0" bIns="0" rtlCol="0" anchor="t">
            <a:spAutoFit/>
          </a:bodyPr>
          <a:lstStyle/>
          <a:p>
            <a:pPr defTabSz="671993">
              <a:lnSpc>
                <a:spcPts val="2851"/>
              </a:lnSpc>
              <a:spcBef>
                <a:spcPct val="0"/>
              </a:spcBef>
            </a:pPr>
            <a:r>
              <a:rPr lang="en-US" sz="2375" b="1" i="1" dirty="0">
                <a:solidFill>
                  <a:srgbClr val="005D85"/>
                </a:solidFill>
                <a:latin typeface="Century Gothic" panose="020B0502020202020204" pitchFamily="34" charset="0"/>
                <a:ea typeface="Century Gothic Paneuropean Bold"/>
                <a:cs typeface="Century Gothic Paneuropean Bold"/>
                <a:sym typeface="Century Gothic Paneuropean Bold"/>
              </a:rPr>
              <a:t>How</a:t>
            </a:r>
            <a:r>
              <a:rPr lang="en-US" sz="2375" dirty="0">
                <a:solidFill>
                  <a:srgbClr val="005D85"/>
                </a:solidFill>
                <a:latin typeface="Century Gothic" panose="020B0502020202020204" pitchFamily="34" charset="0"/>
                <a:ea typeface="Century Gothic Paneuropean Bold"/>
                <a:cs typeface="Century Gothic Paneuropean Bold"/>
                <a:sym typeface="Century Gothic Paneuropean Bold"/>
              </a:rPr>
              <a:t> do we do it?</a:t>
            </a:r>
          </a:p>
        </p:txBody>
      </p:sp>
      <p:pic>
        <p:nvPicPr>
          <p:cNvPr id="33" name="Picture 32" descr="A computer with boots on it&#10;&#10;AI-generated content may be incorrect.">
            <a:extLst>
              <a:ext uri="{FF2B5EF4-FFF2-40B4-BE49-F238E27FC236}">
                <a16:creationId xmlns:a16="http://schemas.microsoft.com/office/drawing/2014/main" id="{E2D3DD26-11B9-30BA-987F-39010FE478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2763" y="0"/>
            <a:ext cx="972407" cy="972407"/>
          </a:xfrm>
          <a:prstGeom prst="rect">
            <a:avLst/>
          </a:prstGeom>
        </p:spPr>
      </p:pic>
      <p:sp>
        <p:nvSpPr>
          <p:cNvPr id="34" name="Freeform 22">
            <a:extLst>
              <a:ext uri="{FF2B5EF4-FFF2-40B4-BE49-F238E27FC236}">
                <a16:creationId xmlns:a16="http://schemas.microsoft.com/office/drawing/2014/main" id="{F1A68EFB-06A7-BA4C-79AD-C7F0108DFCD9}"/>
              </a:ext>
            </a:extLst>
          </p:cNvPr>
          <p:cNvSpPr/>
          <p:nvPr/>
        </p:nvSpPr>
        <p:spPr>
          <a:xfrm>
            <a:off x="209399" y="4746543"/>
            <a:ext cx="518521" cy="292509"/>
          </a:xfrm>
          <a:custGeom>
            <a:avLst/>
            <a:gdLst/>
            <a:ahLst/>
            <a:cxnLst/>
            <a:rect l="l" t="t" r="r" b="b"/>
            <a:pathLst>
              <a:path w="1069302" h="533314">
                <a:moveTo>
                  <a:pt x="0" y="0"/>
                </a:moveTo>
                <a:lnTo>
                  <a:pt x="1069303" y="0"/>
                </a:lnTo>
                <a:lnTo>
                  <a:pt x="1069303" y="533314"/>
                </a:lnTo>
                <a:lnTo>
                  <a:pt x="0" y="53331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defTabSz="671993"/>
            <a:endParaRPr lang="en-GB" sz="1323">
              <a:solidFill>
                <a:prstClr val="black"/>
              </a:solidFill>
              <a:latin typeface="Calibri"/>
            </a:endParaRPr>
          </a:p>
        </p:txBody>
      </p:sp>
      <p:sp>
        <p:nvSpPr>
          <p:cNvPr id="35" name="Freeform 23">
            <a:extLst>
              <a:ext uri="{FF2B5EF4-FFF2-40B4-BE49-F238E27FC236}">
                <a16:creationId xmlns:a16="http://schemas.microsoft.com/office/drawing/2014/main" id="{7D2A4F80-3B3B-FD08-7077-5F177146CB93}"/>
              </a:ext>
            </a:extLst>
          </p:cNvPr>
          <p:cNvSpPr/>
          <p:nvPr/>
        </p:nvSpPr>
        <p:spPr>
          <a:xfrm>
            <a:off x="271039" y="5576054"/>
            <a:ext cx="395240" cy="450424"/>
          </a:xfrm>
          <a:custGeom>
            <a:avLst/>
            <a:gdLst/>
            <a:ahLst/>
            <a:cxnLst/>
            <a:rect l="l" t="t" r="r" b="b"/>
            <a:pathLst>
              <a:path w="815071" h="821230">
                <a:moveTo>
                  <a:pt x="0" y="0"/>
                </a:moveTo>
                <a:lnTo>
                  <a:pt x="815071" y="0"/>
                </a:lnTo>
                <a:lnTo>
                  <a:pt x="815071" y="821230"/>
                </a:lnTo>
                <a:lnTo>
                  <a:pt x="0" y="82123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defTabSz="671993"/>
            <a:endParaRPr lang="en-GB" sz="1323">
              <a:solidFill>
                <a:prstClr val="black"/>
              </a:solidFill>
              <a:latin typeface="Calibri"/>
            </a:endParaRPr>
          </a:p>
        </p:txBody>
      </p:sp>
      <p:sp>
        <p:nvSpPr>
          <p:cNvPr id="36" name="Freeform 24">
            <a:extLst>
              <a:ext uri="{FF2B5EF4-FFF2-40B4-BE49-F238E27FC236}">
                <a16:creationId xmlns:a16="http://schemas.microsoft.com/office/drawing/2014/main" id="{16EDC5DE-CB9D-3D91-68DD-95D877B2784D}"/>
              </a:ext>
            </a:extLst>
          </p:cNvPr>
          <p:cNvSpPr/>
          <p:nvPr/>
        </p:nvSpPr>
        <p:spPr>
          <a:xfrm>
            <a:off x="315079" y="6363222"/>
            <a:ext cx="370125" cy="445953"/>
          </a:xfrm>
          <a:custGeom>
            <a:avLst/>
            <a:gdLst/>
            <a:ahLst/>
            <a:cxnLst/>
            <a:rect l="l" t="t" r="r" b="b"/>
            <a:pathLst>
              <a:path w="763278" h="813079">
                <a:moveTo>
                  <a:pt x="0" y="0"/>
                </a:moveTo>
                <a:lnTo>
                  <a:pt x="763277" y="0"/>
                </a:lnTo>
                <a:lnTo>
                  <a:pt x="763277" y="813079"/>
                </a:lnTo>
                <a:lnTo>
                  <a:pt x="0" y="81307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defTabSz="671993"/>
            <a:endParaRPr lang="en-GB" sz="1323">
              <a:solidFill>
                <a:prstClr val="black"/>
              </a:solidFill>
              <a:latin typeface="Calibri"/>
            </a:endParaRPr>
          </a:p>
        </p:txBody>
      </p:sp>
      <p:sp>
        <p:nvSpPr>
          <p:cNvPr id="37" name="Freeform 25">
            <a:extLst>
              <a:ext uri="{FF2B5EF4-FFF2-40B4-BE49-F238E27FC236}">
                <a16:creationId xmlns:a16="http://schemas.microsoft.com/office/drawing/2014/main" id="{18F1C7F6-F53C-E8B2-21E6-0D1341D6C71E}"/>
              </a:ext>
            </a:extLst>
          </p:cNvPr>
          <p:cNvSpPr/>
          <p:nvPr/>
        </p:nvSpPr>
        <p:spPr>
          <a:xfrm>
            <a:off x="252495" y="7029964"/>
            <a:ext cx="440035" cy="345287"/>
          </a:xfrm>
          <a:custGeom>
            <a:avLst/>
            <a:gdLst/>
            <a:ahLst/>
            <a:cxnLst/>
            <a:rect l="l" t="t" r="r" b="b"/>
            <a:pathLst>
              <a:path w="907447" h="629541">
                <a:moveTo>
                  <a:pt x="0" y="0"/>
                </a:moveTo>
                <a:lnTo>
                  <a:pt x="907447" y="0"/>
                </a:lnTo>
                <a:lnTo>
                  <a:pt x="907447" y="629541"/>
                </a:lnTo>
                <a:lnTo>
                  <a:pt x="0" y="62954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defTabSz="671993"/>
            <a:endParaRPr lang="en-GB" sz="1323">
              <a:solidFill>
                <a:prstClr val="black"/>
              </a:solidFill>
              <a:latin typeface="Calibri"/>
            </a:endParaRPr>
          </a:p>
        </p:txBody>
      </p:sp>
      <p:sp>
        <p:nvSpPr>
          <p:cNvPr id="38" name="TextBox 26">
            <a:extLst>
              <a:ext uri="{FF2B5EF4-FFF2-40B4-BE49-F238E27FC236}">
                <a16:creationId xmlns:a16="http://schemas.microsoft.com/office/drawing/2014/main" id="{ADC38B27-15BC-13DA-9A42-864BAB593A06}"/>
              </a:ext>
            </a:extLst>
          </p:cNvPr>
          <p:cNvSpPr txBox="1"/>
          <p:nvPr/>
        </p:nvSpPr>
        <p:spPr>
          <a:xfrm>
            <a:off x="873463" y="4674728"/>
            <a:ext cx="8876712" cy="2626360"/>
          </a:xfrm>
          <a:prstGeom prst="rect">
            <a:avLst/>
          </a:prstGeom>
        </p:spPr>
        <p:txBody>
          <a:bodyPr wrap="square" lIns="0" tIns="0" rIns="0" bIns="0" rtlCol="0" anchor="t">
            <a:spAutoFit/>
          </a:bodyPr>
          <a:lstStyle/>
          <a:p>
            <a:pPr algn="just" defTabSz="671993">
              <a:lnSpc>
                <a:spcPts val="2322"/>
              </a:lnSpc>
              <a:spcBef>
                <a:spcPct val="0"/>
              </a:spcBef>
            </a:pPr>
            <a:r>
              <a:rPr lang="en-US" sz="1600" dirty="0">
                <a:solidFill>
                  <a:srgbClr val="005D85"/>
                </a:solidFill>
                <a:latin typeface="Century Gothic" panose="020B0502020202020204" pitchFamily="34" charset="0"/>
                <a:ea typeface="Century Gothic Paneuropean"/>
                <a:cs typeface="Century Gothic Paneuropean"/>
                <a:sym typeface="Century Gothic Paneuropean"/>
              </a:rPr>
              <a:t>Eight o'clock on a workday morning look alive and stop the yawning. Hard hat, boots, vest, gloves and glasses then walk the site to greet the masses.</a:t>
            </a:r>
          </a:p>
          <a:p>
            <a:pPr algn="just" defTabSz="671993">
              <a:lnSpc>
                <a:spcPts val="2322"/>
              </a:lnSpc>
              <a:spcBef>
                <a:spcPct val="0"/>
              </a:spcBef>
            </a:pPr>
            <a:endParaRPr lang="en-US" sz="1600" dirty="0">
              <a:solidFill>
                <a:srgbClr val="005D85"/>
              </a:solidFill>
              <a:latin typeface="Century Gothic" panose="020B0502020202020204" pitchFamily="34" charset="0"/>
              <a:ea typeface="Century Gothic Paneuropean"/>
              <a:cs typeface="Century Gothic Paneuropean"/>
              <a:sym typeface="Century Gothic Paneuropean"/>
            </a:endParaRPr>
          </a:p>
          <a:p>
            <a:pPr algn="just" defTabSz="671993">
              <a:lnSpc>
                <a:spcPts val="2322"/>
              </a:lnSpc>
              <a:spcBef>
                <a:spcPct val="0"/>
              </a:spcBef>
            </a:pPr>
            <a:r>
              <a:rPr lang="en-US" sz="1600" dirty="0">
                <a:solidFill>
                  <a:srgbClr val="005D85"/>
                </a:solidFill>
                <a:latin typeface="Century Gothic" panose="020B0502020202020204" pitchFamily="34" charset="0"/>
                <a:ea typeface="Century Gothic Paneuropean"/>
                <a:cs typeface="Century Gothic Paneuropean"/>
                <a:sym typeface="Century Gothic Paneuropean"/>
              </a:rPr>
              <a:t>Look around the job when it's early doors, check excavations, high works and concrete pours. Emails and meetings both can wait to ensure the site is in a safe state.</a:t>
            </a:r>
          </a:p>
          <a:p>
            <a:pPr algn="just" defTabSz="671993">
              <a:lnSpc>
                <a:spcPts val="2322"/>
              </a:lnSpc>
              <a:spcBef>
                <a:spcPct val="0"/>
              </a:spcBef>
            </a:pPr>
            <a:endParaRPr lang="en-US" sz="1600" dirty="0">
              <a:solidFill>
                <a:srgbClr val="005D85"/>
              </a:solidFill>
              <a:latin typeface="Century Gothic" panose="020B0502020202020204" pitchFamily="34" charset="0"/>
              <a:ea typeface="Century Gothic Paneuropean"/>
              <a:cs typeface="Century Gothic Paneuropean"/>
              <a:sym typeface="Century Gothic Paneuropean"/>
            </a:endParaRPr>
          </a:p>
          <a:p>
            <a:pPr algn="just" defTabSz="671993">
              <a:lnSpc>
                <a:spcPts val="2322"/>
              </a:lnSpc>
              <a:spcBef>
                <a:spcPct val="0"/>
              </a:spcBef>
            </a:pPr>
            <a:r>
              <a:rPr lang="en-US" sz="1600" dirty="0">
                <a:solidFill>
                  <a:srgbClr val="005D85"/>
                </a:solidFill>
                <a:latin typeface="Century Gothic" panose="020B0502020202020204" pitchFamily="34" charset="0"/>
                <a:ea typeface="Century Gothic Paneuropean"/>
                <a:cs typeface="Century Gothic Paneuropean"/>
                <a:sym typeface="Century Gothic Paneuropean"/>
              </a:rPr>
              <a:t>RAMS, hazard checks, and a briefing card to play your part – it's not hard. </a:t>
            </a:r>
          </a:p>
          <a:p>
            <a:pPr algn="just" defTabSz="671993">
              <a:lnSpc>
                <a:spcPts val="2322"/>
              </a:lnSpc>
              <a:spcBef>
                <a:spcPct val="0"/>
              </a:spcBef>
            </a:pPr>
            <a:endParaRPr lang="en-US" sz="1600" dirty="0">
              <a:solidFill>
                <a:srgbClr val="005D85"/>
              </a:solidFill>
              <a:latin typeface="Century Gothic" panose="020B0502020202020204" pitchFamily="34" charset="0"/>
              <a:ea typeface="Century Gothic Paneuropean"/>
              <a:cs typeface="Century Gothic Paneuropean"/>
              <a:sym typeface="Century Gothic Paneuropean"/>
            </a:endParaRPr>
          </a:p>
          <a:p>
            <a:pPr algn="just" defTabSz="671993">
              <a:lnSpc>
                <a:spcPts val="2322"/>
              </a:lnSpc>
              <a:spcBef>
                <a:spcPct val="0"/>
              </a:spcBef>
            </a:pPr>
            <a:r>
              <a:rPr lang="en-US" sz="1600" dirty="0">
                <a:solidFill>
                  <a:srgbClr val="005D85"/>
                </a:solidFill>
                <a:latin typeface="Century Gothic" panose="020B0502020202020204" pitchFamily="34" charset="0"/>
                <a:ea typeface="Century Gothic Paneuropean"/>
                <a:cs typeface="Century Gothic Paneuropean"/>
                <a:sym typeface="Century Gothic Paneuropean"/>
              </a:rPr>
              <a:t>Only when all is checked and done is it fine to turn the computer on</a:t>
            </a:r>
          </a:p>
        </p:txBody>
      </p:sp>
      <p:sp>
        <p:nvSpPr>
          <p:cNvPr id="44" name="TextBox 43">
            <a:extLst>
              <a:ext uri="{FF2B5EF4-FFF2-40B4-BE49-F238E27FC236}">
                <a16:creationId xmlns:a16="http://schemas.microsoft.com/office/drawing/2014/main" id="{D5DAA8B6-68BE-C098-EDD1-8849E0B9E568}"/>
              </a:ext>
            </a:extLst>
          </p:cNvPr>
          <p:cNvSpPr txBox="1"/>
          <p:nvPr/>
        </p:nvSpPr>
        <p:spPr>
          <a:xfrm>
            <a:off x="369580" y="1902140"/>
            <a:ext cx="6101945" cy="1833835"/>
          </a:xfrm>
          <a:prstGeom prst="rect">
            <a:avLst/>
          </a:prstGeom>
          <a:noFill/>
        </p:spPr>
        <p:txBody>
          <a:bodyPr wrap="square">
            <a:spAutoFit/>
          </a:bodyPr>
          <a:lstStyle/>
          <a:p>
            <a:pPr algn="just" defTabSz="671993">
              <a:lnSpc>
                <a:spcPts val="2322"/>
              </a:lnSpc>
              <a:spcBef>
                <a:spcPct val="0"/>
              </a:spcBef>
            </a:pPr>
            <a:r>
              <a:rPr lang="en-GB" sz="1600" dirty="0">
                <a:solidFill>
                  <a:srgbClr val="005D85"/>
                </a:solidFill>
                <a:latin typeface="Century Gothic" panose="020B0502020202020204" pitchFamily="34" charset="0"/>
              </a:rPr>
              <a:t>Boots On Before Booting Up strengthens visible leadership and puts safety first. By being on site before turning on the computer, we show our teams that safety, support, and good decision‑making is a team effort. It’s a simple, daily action that sets the tone and drives consistent, positive change.</a:t>
            </a:r>
          </a:p>
        </p:txBody>
      </p:sp>
      <p:sp>
        <p:nvSpPr>
          <p:cNvPr id="46" name="TextBox 45">
            <a:extLst>
              <a:ext uri="{FF2B5EF4-FFF2-40B4-BE49-F238E27FC236}">
                <a16:creationId xmlns:a16="http://schemas.microsoft.com/office/drawing/2014/main" id="{B33E8184-E869-F62A-0BB4-A2C92894AC24}"/>
              </a:ext>
            </a:extLst>
          </p:cNvPr>
          <p:cNvSpPr txBox="1"/>
          <p:nvPr/>
        </p:nvSpPr>
        <p:spPr>
          <a:xfrm>
            <a:off x="7067692" y="1917473"/>
            <a:ext cx="6101945" cy="1833835"/>
          </a:xfrm>
          <a:prstGeom prst="rect">
            <a:avLst/>
          </a:prstGeom>
          <a:noFill/>
        </p:spPr>
        <p:txBody>
          <a:bodyPr wrap="square">
            <a:spAutoFit/>
          </a:bodyPr>
          <a:lstStyle/>
          <a:p>
            <a:pPr algn="just" defTabSz="671993">
              <a:lnSpc>
                <a:spcPts val="2322"/>
              </a:lnSpc>
              <a:spcBef>
                <a:spcPct val="0"/>
              </a:spcBef>
            </a:pPr>
            <a:r>
              <a:rPr lang="en-GB" sz="1600" dirty="0">
                <a:solidFill>
                  <a:srgbClr val="005D85"/>
                </a:solidFill>
                <a:latin typeface="Century Gothic" panose="020B0502020202020204" pitchFamily="34" charset="0"/>
              </a:rPr>
              <a:t>Our site leadership teams—Managers and Supervisors—lead this by checking work areas, confirming RAMS and point‑of‑work assessments are in place, and ensuring teams have exactly what they need. Everyone supports the process by engaging, speaking up, and taking ownership of safe working practices.</a:t>
            </a:r>
          </a:p>
        </p:txBody>
      </p:sp>
    </p:spTree>
    <p:extLst>
      <p:ext uri="{BB962C8B-B14F-4D97-AF65-F5344CB8AC3E}">
        <p14:creationId xmlns:p14="http://schemas.microsoft.com/office/powerpoint/2010/main" val="35095067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5D85"/>
        </a:solidFill>
        <a:effectLst/>
      </p:bgPr>
    </p:bg>
    <p:spTree>
      <p:nvGrpSpPr>
        <p:cNvPr id="1" name=""/>
        <p:cNvGrpSpPr/>
        <p:nvPr/>
      </p:nvGrpSpPr>
      <p:grpSpPr>
        <a:xfrm>
          <a:off x="0" y="0"/>
          <a:ext cx="0" cy="0"/>
          <a:chOff x="0" y="0"/>
          <a:chExt cx="0" cy="0"/>
        </a:xfrm>
      </p:grpSpPr>
      <p:sp>
        <p:nvSpPr>
          <p:cNvPr id="2" name="Freeform 2"/>
          <p:cNvSpPr/>
          <p:nvPr/>
        </p:nvSpPr>
        <p:spPr>
          <a:xfrm>
            <a:off x="12164248" y="236116"/>
            <a:ext cx="921690" cy="922522"/>
          </a:xfrm>
          <a:custGeom>
            <a:avLst/>
            <a:gdLst/>
            <a:ahLst/>
            <a:cxnLst/>
            <a:rect l="l" t="t" r="r" b="b"/>
            <a:pathLst>
              <a:path w="1254211" h="1255343">
                <a:moveTo>
                  <a:pt x="0" y="0"/>
                </a:moveTo>
                <a:lnTo>
                  <a:pt x="1254211" y="0"/>
                </a:lnTo>
                <a:lnTo>
                  <a:pt x="1254211" y="1255342"/>
                </a:lnTo>
                <a:lnTo>
                  <a:pt x="0" y="1255342"/>
                </a:lnTo>
                <a:lnTo>
                  <a:pt x="0" y="0"/>
                </a:lnTo>
                <a:close/>
              </a:path>
            </a:pathLst>
          </a:custGeom>
          <a:blipFill>
            <a:blip r:embed="rId5"/>
            <a:stretch>
              <a:fillRect/>
            </a:stretch>
          </a:blipFill>
        </p:spPr>
        <p:txBody>
          <a:bodyPr/>
          <a:lstStyle/>
          <a:p>
            <a:pPr defTabSz="671993"/>
            <a:endParaRPr lang="en-GB" sz="1323">
              <a:solidFill>
                <a:prstClr val="black"/>
              </a:solidFill>
              <a:latin typeface="Calibri"/>
            </a:endParaRPr>
          </a:p>
        </p:txBody>
      </p:sp>
      <p:pic>
        <p:nvPicPr>
          <p:cNvPr id="5" name="Picture 5">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rcRect/>
          <a:stretch>
            <a:fillRect/>
          </a:stretch>
        </p:blipFill>
        <p:spPr>
          <a:xfrm>
            <a:off x="1241667" y="460347"/>
            <a:ext cx="10751538" cy="6047740"/>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170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12"/>
  <p:tag name="ARTICULATE_PROJECT_OPEN" val="0"/>
</p:tagLst>
</file>

<file path=ppt/theme/theme1.xml><?xml version="1.0" encoding="utf-8"?>
<a:theme xmlns:a="http://schemas.openxmlformats.org/drawingml/2006/main" name="Title/divider slides">
  <a:themeElements>
    <a:clrScheme name="Custom 2">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FB1A0ACA-D076-43C6-9035-8A248E62D4FC}"/>
    </a:ext>
  </a:extLst>
</a:theme>
</file>

<file path=ppt/theme/theme2.xml><?xml version="1.0" encoding="utf-8"?>
<a:theme xmlns:a="http://schemas.openxmlformats.org/drawingml/2006/main" name="Advanced Content Slides">
  <a:themeElements>
    <a:clrScheme name="Custom 2">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E8C0377E-3691-4DA7-81DE-2374FFD40DEC}"/>
    </a:ext>
  </a:extLst>
</a:theme>
</file>

<file path=ppt/theme/theme3.xml><?xml version="1.0" encoding="utf-8"?>
<a:theme xmlns:a="http://schemas.openxmlformats.org/drawingml/2006/main" name="Case Study Slides">
  <a:themeElements>
    <a:clrScheme name="Custom 2">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9CECD8CD-FCB9-485B-9E3C-35306A7CDA1A}"/>
    </a:ext>
  </a:extLst>
</a:theme>
</file>

<file path=ppt/theme/theme4.xml><?xml version="1.0" encoding="utf-8"?>
<a:theme xmlns:a="http://schemas.openxmlformats.org/drawingml/2006/main" name="Agenda/Table of Contents">
  <a:themeElements>
    <a:clrScheme name="Custom 2">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2496F1F7-C58E-4112-B758-3F2C75B85547}"/>
    </a:ext>
  </a:extLst>
</a:theme>
</file>

<file path=ppt/theme/theme5.xml><?xml version="1.0" encoding="utf-8"?>
<a:theme xmlns:a="http://schemas.openxmlformats.org/drawingml/2006/main" name="Key message slides">
  <a:themeElements>
    <a:clrScheme name="RSK Colour Swatches">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62AA28A6-AA61-4189-B826-892ED8C2F318}"/>
    </a:ext>
  </a:extLst>
</a:theme>
</file>

<file path=ppt/theme/theme6.xml><?xml version="1.0" encoding="utf-8"?>
<a:theme xmlns:a="http://schemas.openxmlformats.org/drawingml/2006/main" name="Corporate RSK Slides - Pls do not edit">
  <a:themeElements>
    <a:clrScheme name="RSK Colour Swatches">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1836AEFE-130A-414C-B8D2-6056E4C1DB19}"/>
    </a:ext>
  </a:extLst>
</a:theme>
</file>

<file path=ppt/theme/theme7.xml><?xml version="1.0" encoding="utf-8"?>
<a:theme xmlns:a="http://schemas.openxmlformats.org/drawingml/2006/main" name="Back covers">
  <a:themeElements>
    <a:clrScheme name="Custom 2">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SK Group Widescreen_16x9 Template_July21_Phase1_Launch" id="{A2294CEA-3C27-41F7-ABF0-A75143EA2A3B}" vid="{4BDA07E2-21B7-4151-A048-797452FAAC01}"/>
    </a:ext>
  </a:extLst>
</a:theme>
</file>

<file path=ppt/theme/theme8.xml><?xml version="1.0" encoding="utf-8"?>
<a:theme xmlns:a="http://schemas.openxmlformats.org/drawingml/2006/main" name="1_Advanced Content Slides">
  <a:themeElements>
    <a:clrScheme name="Custom 2">
      <a:dk1>
        <a:srgbClr val="000000"/>
      </a:dk1>
      <a:lt1>
        <a:srgbClr val="FFFFFF"/>
      </a:lt1>
      <a:dk2>
        <a:srgbClr val="333333"/>
      </a:dk2>
      <a:lt2>
        <a:srgbClr val="95C11F"/>
      </a:lt2>
      <a:accent1>
        <a:srgbClr val="95C11F"/>
      </a:accent1>
      <a:accent2>
        <a:srgbClr val="A1A5A7"/>
      </a:accent2>
      <a:accent3>
        <a:srgbClr val="497593"/>
      </a:accent3>
      <a:accent4>
        <a:srgbClr val="333333"/>
      </a:accent4>
      <a:accent5>
        <a:srgbClr val="3ABAD9"/>
      </a:accent5>
      <a:accent6>
        <a:srgbClr val="E87722"/>
      </a:accent6>
      <a:hlink>
        <a:srgbClr val="A1A5A7"/>
      </a:hlink>
      <a:folHlink>
        <a:srgbClr val="A1A5A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ule 1- Healthy Desk Based Work.potx" id="{79BD9D3E-6772-4A80-96B3-666A7CF880B9}" vid="{348B0E1C-E6DF-4A23-A28E-E904C7A4605D}"/>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AD0E595823546418CFC5961CDFC07BE" ma:contentTypeVersion="12" ma:contentTypeDescription="Create a new document." ma:contentTypeScope="" ma:versionID="5e2ea4a6642c0feded488646c42dcc49">
  <xsd:schema xmlns:xsd="http://www.w3.org/2001/XMLSchema" xmlns:xs="http://www.w3.org/2001/XMLSchema" xmlns:p="http://schemas.microsoft.com/office/2006/metadata/properties" xmlns:ns2="5dc1501b-a3f8-425f-823a-2d4778294798" xmlns:ns3="bde451da-b0cb-4451-a535-16ff1ccccf33" targetNamespace="http://schemas.microsoft.com/office/2006/metadata/properties" ma:root="true" ma:fieldsID="b0e462079714f1462679de1f3f8ffdf5" ns2:_="" ns3:_="">
    <xsd:import namespace="5dc1501b-a3f8-425f-823a-2d4778294798"/>
    <xsd:import namespace="bde451da-b0cb-4451-a535-16ff1ccccf33"/>
    <xsd:element name="properties">
      <xsd:complexType>
        <xsd:sequence>
          <xsd:element name="documentManagement">
            <xsd:complexType>
              <xsd:all>
                <xsd:element ref="ns2:IssuedDate" minOccurs="0"/>
                <xsd:element ref="ns2:MediaServiceMetadata" minOccurs="0"/>
                <xsd:element ref="ns2:MediaServiceFastMetadata" minOccurs="0"/>
                <xsd:element ref="ns2:MediaServiceGenerationTime" minOccurs="0"/>
                <xsd:element ref="ns2:MediaServiceEventHashCode" minOccurs="0"/>
                <xsd:element ref="ns2:lcf76f155ced4ddcb4097134ff3c332f" minOccurs="0"/>
                <xsd:element ref="ns3:TaxCatchAll" minOccurs="0"/>
                <xsd:element ref="ns2:MediaServiceSearchProperties" minOccurs="0"/>
                <xsd:element ref="ns2:MediaServiceObjectDetectorVersions" minOccurs="0"/>
                <xsd:element ref="ns2:SHEQPortalDisp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c1501b-a3f8-425f-823a-2d4778294798" elementFormDefault="qualified">
    <xsd:import namespace="http://schemas.microsoft.com/office/2006/documentManagement/types"/>
    <xsd:import namespace="http://schemas.microsoft.com/office/infopath/2007/PartnerControls"/>
    <xsd:element name="IssuedDate" ma:index="8" nillable="true" ma:displayName="Issued Date" ma:format="DateOnly" ma:internalName="IssuedDate">
      <xsd:simpleType>
        <xsd:restriction base="dms:DateTim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494bd78-bcbe-4a59-899e-3fdddd721480" ma:termSetId="09814cd3-568e-fe90-9814-8d621ff8fb84" ma:anchorId="fba54fb3-c3e1-fe81-a776-ca4b69148c4d" ma:open="true" ma:isKeyword="false">
      <xsd:complexType>
        <xsd:sequence>
          <xsd:element ref="pc:Terms" minOccurs="0" maxOccurs="1"/>
        </xsd:sequence>
      </xsd:complex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SHEQPortalDisplay" ma:index="18" nillable="true" ma:displayName="SHEQPortalDisplay" ma:default="Yes" ma:format="Dropdown" ma:internalName="SHEQPortalDisplay">
      <xsd:simpleType>
        <xsd:restriction base="dms:Choice">
          <xsd:enumeration value="No"/>
          <xsd:enumeration value="Yes"/>
        </xsd:restriction>
      </xsd:simpleType>
    </xsd:element>
  </xsd:schema>
  <xsd:schema xmlns:xsd="http://www.w3.org/2001/XMLSchema" xmlns:xs="http://www.w3.org/2001/XMLSchema" xmlns:dms="http://schemas.microsoft.com/office/2006/documentManagement/types" xmlns:pc="http://schemas.microsoft.com/office/infopath/2007/PartnerControls" targetNamespace="bde451da-b0cb-4451-a535-16ff1ccccf33"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02b3add5-a0e2-4508-a2fc-585ce3863437}" ma:internalName="TaxCatchAll" ma:showField="CatchAllData" ma:web="bde451da-b0cb-4451-a535-16ff1ccccf3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bde451da-b0cb-4451-a535-16ff1ccccf33" xsi:nil="true"/>
    <lcf76f155ced4ddcb4097134ff3c332f xmlns="5dc1501b-a3f8-425f-823a-2d4778294798">
      <Terms xmlns="http://schemas.microsoft.com/office/infopath/2007/PartnerControls"/>
    </lcf76f155ced4ddcb4097134ff3c332f>
    <IssuedDate xmlns="5dc1501b-a3f8-425f-823a-2d4778294798">2026-03-09T00:00:00+00:00</IssuedDate>
    <SHEQPortalDisplay xmlns="5dc1501b-a3f8-425f-823a-2d4778294798">Yes</SHEQPortalDisplay>
  </documentManagement>
</p:properties>
</file>

<file path=customXml/itemProps1.xml><?xml version="1.0" encoding="utf-8"?>
<ds:datastoreItem xmlns:ds="http://schemas.openxmlformats.org/officeDocument/2006/customXml" ds:itemID="{3F186DF0-660D-4791-8FDD-C84A8F15D6B1}">
  <ds:schemaRefs>
    <ds:schemaRef ds:uri="http://schemas.microsoft.com/sharepoint/v3/contenttype/forms"/>
  </ds:schemaRefs>
</ds:datastoreItem>
</file>

<file path=customXml/itemProps2.xml><?xml version="1.0" encoding="utf-8"?>
<ds:datastoreItem xmlns:ds="http://schemas.openxmlformats.org/officeDocument/2006/customXml" ds:itemID="{43398B77-E183-458B-9DFD-E5361FF625AE}"/>
</file>

<file path=customXml/itemProps3.xml><?xml version="1.0" encoding="utf-8"?>
<ds:datastoreItem xmlns:ds="http://schemas.openxmlformats.org/officeDocument/2006/customXml" ds:itemID="{8D9E32A6-0D8E-44BB-82C8-F0380C4BF48A}">
  <ds:schemaRefs>
    <ds:schemaRef ds:uri="4b572b1a-0937-4f34-a6b8-dace64d423d8"/>
    <ds:schemaRef ds:uri="edde1b8c-36db-4cbb-b8b8-5edbd2914c7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RSK Group Widescreen_16x9 Template_July21_Phase1_Launch</Template>
  <TotalTime>5162</TotalTime>
  <Words>245</Words>
  <Application>Microsoft Office PowerPoint</Application>
  <PresentationFormat>Custom</PresentationFormat>
  <Paragraphs>16</Paragraphs>
  <Slides>2</Slides>
  <Notes>2</Notes>
  <HiddenSlides>0</HiddenSlides>
  <MMClips>1</MMClips>
  <ScaleCrop>false</ScaleCrop>
  <HeadingPairs>
    <vt:vector size="6" baseType="variant">
      <vt:variant>
        <vt:lpstr>Fonts Used</vt:lpstr>
      </vt:variant>
      <vt:variant>
        <vt:i4>6</vt:i4>
      </vt:variant>
      <vt:variant>
        <vt:lpstr>Theme</vt:lpstr>
      </vt:variant>
      <vt:variant>
        <vt:i4>9</vt:i4>
      </vt:variant>
      <vt:variant>
        <vt:lpstr>Slide Titles</vt:lpstr>
      </vt:variant>
      <vt:variant>
        <vt:i4>2</vt:i4>
      </vt:variant>
    </vt:vector>
  </HeadingPairs>
  <TitlesOfParts>
    <vt:vector size="17" baseType="lpstr">
      <vt:lpstr>Arial</vt:lpstr>
      <vt:lpstr>Calibri</vt:lpstr>
      <vt:lpstr>Century Gothic</vt:lpstr>
      <vt:lpstr>Helvetica Light</vt:lpstr>
      <vt:lpstr>Lucida Grande</vt:lpstr>
      <vt:lpstr>Wingdings</vt:lpstr>
      <vt:lpstr>Title/divider slides</vt:lpstr>
      <vt:lpstr>Advanced Content Slides</vt:lpstr>
      <vt:lpstr>Case Study Slides</vt:lpstr>
      <vt:lpstr>Agenda/Table of Contents</vt:lpstr>
      <vt:lpstr>Key message slides</vt:lpstr>
      <vt:lpstr>Corporate RSK Slides - Pls do not edit</vt:lpstr>
      <vt:lpstr>Back covers</vt:lpstr>
      <vt:lpstr>1_Advanced Content Slides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Lynne Tudor</dc:creator>
  <cp:lastModifiedBy>Stella Ezechi</cp:lastModifiedBy>
  <cp:revision>5</cp:revision>
  <dcterms:created xsi:type="dcterms:W3CDTF">2021-08-31T12:28:28Z</dcterms:created>
  <dcterms:modified xsi:type="dcterms:W3CDTF">2026-03-09T09:35:59Z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0x0101007AD0E595823546418CFC5961CDFC07BE</vt:lpwstr>
  </property>
  <property fmtid="{D5CDD505-2E9C-101B-9397-08002B2CF9AE}" pid="3" name="TaxKeyword">
    <vt:lpwstr/>
  </property>
  <property fmtid="{D5CDD505-2E9C-101B-9397-08002B2CF9AE}" pid="4" name="Business Unit">
    <vt:lpwstr/>
  </property>
  <property fmtid="{D5CDD505-2E9C-101B-9397-08002B2CF9AE}" pid="5" name="Sector">
    <vt:lpwstr/>
  </property>
  <property fmtid="{D5CDD505-2E9C-101B-9397-08002B2CF9AE}" pid="6" name="Content Type">
    <vt:lpwstr/>
  </property>
  <property fmtid="{D5CDD505-2E9C-101B-9397-08002B2CF9AE}" pid="7" name="Service">
    <vt:lpwstr/>
  </property>
  <property fmtid="{D5CDD505-2E9C-101B-9397-08002B2CF9AE}" pid="8" name="MediaServiceImageTags">
    <vt:lpwstr/>
  </property>
  <property fmtid="{D5CDD505-2E9C-101B-9397-08002B2CF9AE}" pid="9" name="xd_ProgID">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xd_Signature">
    <vt:lpwstr/>
  </property>
  <property fmtid="{D5CDD505-2E9C-101B-9397-08002B2CF9AE}" pid="15" name="ArticulateGUID">
    <vt:lpwstr>4DD9E58A-9CE3-4801-B293-60352A813B58</vt:lpwstr>
  </property>
  <property fmtid="{D5CDD505-2E9C-101B-9397-08002B2CF9AE}" pid="16" name="ArticulatePath">
    <vt:lpwstr>Mandatory Module - Situational Awareness (00)</vt:lpwstr>
  </property>
  <property fmtid="{D5CDD505-2E9C-101B-9397-08002B2CF9AE}" pid="17" name="Order">
    <vt:lpwstr>355000.000000000</vt:lpwstr>
  </property>
  <property fmtid="{D5CDD505-2E9C-101B-9397-08002B2CF9AE}" pid="18" name="MSIP_Label_f74e4fee-36e9-46e2-9b25-4ceea6a2750d_Enabled">
    <vt:lpwstr>true</vt:lpwstr>
  </property>
  <property fmtid="{D5CDD505-2E9C-101B-9397-08002B2CF9AE}" pid="19" name="MSIP_Label_f74e4fee-36e9-46e2-9b25-4ceea6a2750d_SetDate">
    <vt:lpwstr>2025-11-25T16:16:01Z</vt:lpwstr>
  </property>
  <property fmtid="{D5CDD505-2E9C-101B-9397-08002B2CF9AE}" pid="20" name="MSIP_Label_f74e4fee-36e9-46e2-9b25-4ceea6a2750d_Method">
    <vt:lpwstr>Privileged</vt:lpwstr>
  </property>
  <property fmtid="{D5CDD505-2E9C-101B-9397-08002B2CF9AE}" pid="21" name="MSIP_Label_f74e4fee-36e9-46e2-9b25-4ceea6a2750d_Name">
    <vt:lpwstr>Open</vt:lpwstr>
  </property>
  <property fmtid="{D5CDD505-2E9C-101B-9397-08002B2CF9AE}" pid="22" name="MSIP_Label_f74e4fee-36e9-46e2-9b25-4ceea6a2750d_SiteId">
    <vt:lpwstr>37f843bb-56cf-4a6d-98b9-2eac36ebb606</vt:lpwstr>
  </property>
  <property fmtid="{D5CDD505-2E9C-101B-9397-08002B2CF9AE}" pid="23" name="MSIP_Label_f74e4fee-36e9-46e2-9b25-4ceea6a2750d_ActionId">
    <vt:lpwstr>5372d1d6-b51a-4aaa-ae32-c0ae9108bbc0</vt:lpwstr>
  </property>
  <property fmtid="{D5CDD505-2E9C-101B-9397-08002B2CF9AE}" pid="24" name="MSIP_Label_f74e4fee-36e9-46e2-9b25-4ceea6a2750d_ContentBits">
    <vt:lpwstr>0</vt:lpwstr>
  </property>
  <property fmtid="{D5CDD505-2E9C-101B-9397-08002B2CF9AE}" pid="25" name="MSIP_Label_f74e4fee-36e9-46e2-9b25-4ceea6a2750d_Tag">
    <vt:lpwstr>10, 0, 1, 1</vt:lpwstr>
  </property>
  <property fmtid="{D5CDD505-2E9C-101B-9397-08002B2CF9AE}" pid="26" name="Addo_DocID">
    <vt:lpwstr>9ffcea39-ec76-46ca-b713-088171d3b5c0</vt:lpwstr>
  </property>
</Properties>
</file>