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7" r:id="rId5"/>
    <p:sldId id="258" r:id="rId6"/>
    <p:sldId id="256" r:id="rId7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918"/>
    <a:srgbClr val="005E85"/>
    <a:srgbClr val="F4EE00"/>
    <a:srgbClr val="02396E"/>
    <a:srgbClr val="F7941D"/>
    <a:srgbClr val="404040"/>
    <a:srgbClr val="8B8D8B"/>
    <a:srgbClr val="94969A"/>
    <a:srgbClr val="8A8C8B"/>
    <a:srgbClr val="A4A7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9474A0-C492-491D-9D5E-E3ADC4BC01F2}" v="139" dt="2020-06-04T12:37:14.1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23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824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00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277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1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00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43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689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904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204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902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844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93B31-6F20-413B-877E-7143C053B672}" type="datetimeFigureOut">
              <a:rPr lang="en-GB" smtClean="0"/>
              <a:t>27/08/2021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F98F5-A778-43BE-A6C9-184101471A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006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g"/><Relationship Id="rId16" Type="http://schemas.openxmlformats.org/officeDocument/2006/relationships/image" Target="../media/image15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2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1.png"/><Relationship Id="rId10" Type="http://schemas.openxmlformats.org/officeDocument/2006/relationships/image" Target="../media/image9.png"/><Relationship Id="rId19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13" Type="http://schemas.openxmlformats.org/officeDocument/2006/relationships/image" Target="../media/image34.png"/><Relationship Id="rId18" Type="http://schemas.openxmlformats.org/officeDocument/2006/relationships/image" Target="../media/image38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17" Type="http://schemas.openxmlformats.org/officeDocument/2006/relationships/image" Target="../media/image37.png"/><Relationship Id="rId2" Type="http://schemas.openxmlformats.org/officeDocument/2006/relationships/image" Target="../media/image23.jpg"/><Relationship Id="rId16" Type="http://schemas.openxmlformats.org/officeDocument/2006/relationships/image" Target="../media/image36.svg"/><Relationship Id="rId20" Type="http://schemas.openxmlformats.org/officeDocument/2006/relationships/image" Target="../media/image4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5.png"/><Relationship Id="rId10" Type="http://schemas.openxmlformats.org/officeDocument/2006/relationships/image" Target="../media/image31.jpg"/><Relationship Id="rId19" Type="http://schemas.openxmlformats.org/officeDocument/2006/relationships/image" Target="../media/image39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22.png"/><Relationship Id="rId3" Type="http://schemas.openxmlformats.org/officeDocument/2006/relationships/image" Target="../media/image42.svg"/><Relationship Id="rId7" Type="http://schemas.openxmlformats.org/officeDocument/2006/relationships/image" Target="../media/image46.svg"/><Relationship Id="rId12" Type="http://schemas.openxmlformats.org/officeDocument/2006/relationships/image" Target="../media/image51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svg"/><Relationship Id="rId5" Type="http://schemas.openxmlformats.org/officeDocument/2006/relationships/image" Target="../media/image44.sv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FA3B7803-C00B-4A7B-B295-F46A915F77CD}"/>
              </a:ext>
            </a:extLst>
          </p:cNvPr>
          <p:cNvSpPr txBox="1"/>
          <p:nvPr/>
        </p:nvSpPr>
        <p:spPr>
          <a:xfrm>
            <a:off x="332064" y="962032"/>
            <a:ext cx="2571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Fatigue and me</a:t>
            </a:r>
          </a:p>
        </p:txBody>
      </p:sp>
      <p:sp>
        <p:nvSpPr>
          <p:cNvPr id="12" name="object 85">
            <a:extLst>
              <a:ext uri="{FF2B5EF4-FFF2-40B4-BE49-F238E27FC236}">
                <a16:creationId xmlns:a16="http://schemas.microsoft.com/office/drawing/2014/main" id="{091EEEF7-26CE-44EB-990B-04B76DAE31F6}"/>
              </a:ext>
            </a:extLst>
          </p:cNvPr>
          <p:cNvSpPr txBox="1"/>
          <p:nvPr/>
        </p:nvSpPr>
        <p:spPr>
          <a:xfrm>
            <a:off x="447675" y="1669864"/>
            <a:ext cx="1776940" cy="1339534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329565">
              <a:lnSpc>
                <a:spcPct val="104200"/>
              </a:lnSpc>
              <a:spcBef>
                <a:spcPts val="50"/>
              </a:spcBef>
            </a:pPr>
            <a:r>
              <a:rPr sz="1050" dirty="0">
                <a:latin typeface="Arial" panose="020B0604020202020204" pitchFamily="34" charset="0"/>
                <a:cs typeface="Arial" panose="020B0604020202020204" pitchFamily="34" charset="0"/>
              </a:rPr>
              <a:t>Fatigue isn’t simply  feeling</a:t>
            </a:r>
            <a:r>
              <a:rPr lang="en-GB" sz="10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50" dirty="0">
                <a:latin typeface="Arial" panose="020B0604020202020204" pitchFamily="34" charset="0"/>
                <a:cs typeface="Arial" panose="020B0604020202020204" pitchFamily="34" charset="0"/>
              </a:rPr>
              <a:t>sleepy or tired.</a:t>
            </a:r>
          </a:p>
          <a:p>
            <a:pPr marL="12700" marR="5080">
              <a:lnSpc>
                <a:spcPct val="104200"/>
              </a:lnSpc>
            </a:pPr>
            <a:r>
              <a:rPr sz="1050" dirty="0">
                <a:latin typeface="Arial" panose="020B0604020202020204" pitchFamily="34" charset="0"/>
                <a:cs typeface="Arial" panose="020B0604020202020204" pitchFamily="34" charset="0"/>
              </a:rPr>
              <a:t>It is a decrease in mental </a:t>
            </a:r>
            <a:endParaRPr lang="en-GB" sz="10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04200"/>
              </a:lnSpc>
            </a:pPr>
            <a:r>
              <a:rPr sz="1050" dirty="0">
                <a:latin typeface="Arial" panose="020B0604020202020204" pitchFamily="34" charset="0"/>
                <a:cs typeface="Arial" panose="020B0604020202020204" pitchFamily="34" charset="0"/>
              </a:rPr>
              <a:t>and physical health and  performance. This means it  affects our moods, how we  think, specifically about risk,  and how we behave.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B74DCE5E-EFB0-4132-AC03-75F9665F7F2C}"/>
              </a:ext>
            </a:extLst>
          </p:cNvPr>
          <p:cNvGrpSpPr/>
          <p:nvPr/>
        </p:nvGrpSpPr>
        <p:grpSpPr>
          <a:xfrm>
            <a:off x="2227613" y="1644827"/>
            <a:ext cx="4492927" cy="1332230"/>
            <a:chOff x="2341250" y="1840217"/>
            <a:chExt cx="4492927" cy="1332230"/>
          </a:xfrm>
        </p:grpSpPr>
        <p:sp>
          <p:nvSpPr>
            <p:cNvPr id="14" name="object 86">
              <a:extLst>
                <a:ext uri="{FF2B5EF4-FFF2-40B4-BE49-F238E27FC236}">
                  <a16:creationId xmlns:a16="http://schemas.microsoft.com/office/drawing/2014/main" id="{B0515B5E-6969-420D-8C39-C168DC16B01D}"/>
                </a:ext>
              </a:extLst>
            </p:cNvPr>
            <p:cNvSpPr/>
            <p:nvPr/>
          </p:nvSpPr>
          <p:spPr>
            <a:xfrm>
              <a:off x="2341257" y="1840230"/>
              <a:ext cx="908275" cy="44437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87">
              <a:extLst>
                <a:ext uri="{FF2B5EF4-FFF2-40B4-BE49-F238E27FC236}">
                  <a16:creationId xmlns:a16="http://schemas.microsoft.com/office/drawing/2014/main" id="{479C96D8-E69E-4AC7-9C64-74496DFC5B96}"/>
                </a:ext>
              </a:extLst>
            </p:cNvPr>
            <p:cNvSpPr/>
            <p:nvPr/>
          </p:nvSpPr>
          <p:spPr>
            <a:xfrm>
              <a:off x="3248015" y="1840217"/>
              <a:ext cx="453640" cy="888911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88">
              <a:extLst>
                <a:ext uri="{FF2B5EF4-FFF2-40B4-BE49-F238E27FC236}">
                  <a16:creationId xmlns:a16="http://schemas.microsoft.com/office/drawing/2014/main" id="{A8D30CCB-2A95-4185-9456-E4779F548C88}"/>
                </a:ext>
              </a:extLst>
            </p:cNvPr>
            <p:cNvSpPr/>
            <p:nvPr/>
          </p:nvSpPr>
          <p:spPr>
            <a:xfrm>
              <a:off x="2341257" y="2283085"/>
              <a:ext cx="908275" cy="889133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89">
              <a:extLst>
                <a:ext uri="{FF2B5EF4-FFF2-40B4-BE49-F238E27FC236}">
                  <a16:creationId xmlns:a16="http://schemas.microsoft.com/office/drawing/2014/main" id="{11E25EC0-0E03-40FC-96AA-AA0587BB7655}"/>
                </a:ext>
              </a:extLst>
            </p:cNvPr>
            <p:cNvSpPr/>
            <p:nvPr/>
          </p:nvSpPr>
          <p:spPr>
            <a:xfrm>
              <a:off x="3248015" y="2727630"/>
              <a:ext cx="301342" cy="44458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90">
              <a:extLst>
                <a:ext uri="{FF2B5EF4-FFF2-40B4-BE49-F238E27FC236}">
                  <a16:creationId xmlns:a16="http://schemas.microsoft.com/office/drawing/2014/main" id="{1C7F7967-BF59-4EC8-88E7-BE6F8593B9E8}"/>
                </a:ext>
              </a:extLst>
            </p:cNvPr>
            <p:cNvSpPr/>
            <p:nvPr/>
          </p:nvSpPr>
          <p:spPr>
            <a:xfrm>
              <a:off x="2341250" y="1840217"/>
              <a:ext cx="1360805" cy="1332230"/>
            </a:xfrm>
            <a:custGeom>
              <a:avLst/>
              <a:gdLst/>
              <a:ahLst/>
              <a:cxnLst/>
              <a:rect l="l" t="t" r="r" b="b"/>
              <a:pathLst>
                <a:path w="1360804" h="1332230">
                  <a:moveTo>
                    <a:pt x="0" y="0"/>
                  </a:moveTo>
                  <a:lnTo>
                    <a:pt x="0" y="1332001"/>
                  </a:lnTo>
                  <a:lnTo>
                    <a:pt x="1131798" y="1332001"/>
                  </a:lnTo>
                  <a:lnTo>
                    <a:pt x="1360398" y="0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0239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91">
              <a:extLst>
                <a:ext uri="{FF2B5EF4-FFF2-40B4-BE49-F238E27FC236}">
                  <a16:creationId xmlns:a16="http://schemas.microsoft.com/office/drawing/2014/main" id="{13DDECB2-1419-4C08-A906-04C33AD83BFE}"/>
                </a:ext>
              </a:extLst>
            </p:cNvPr>
            <p:cNvSpPr/>
            <p:nvPr/>
          </p:nvSpPr>
          <p:spPr>
            <a:xfrm>
              <a:off x="3515398" y="1840217"/>
              <a:ext cx="1524482" cy="133200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92">
              <a:extLst>
                <a:ext uri="{FF2B5EF4-FFF2-40B4-BE49-F238E27FC236}">
                  <a16:creationId xmlns:a16="http://schemas.microsoft.com/office/drawing/2014/main" id="{AC75FA78-1648-4876-9348-F3F59752CFE3}"/>
                </a:ext>
              </a:extLst>
            </p:cNvPr>
            <p:cNvSpPr/>
            <p:nvPr/>
          </p:nvSpPr>
          <p:spPr>
            <a:xfrm>
              <a:off x="3515400" y="1840217"/>
              <a:ext cx="1524635" cy="1332230"/>
            </a:xfrm>
            <a:custGeom>
              <a:avLst/>
              <a:gdLst/>
              <a:ahLst/>
              <a:cxnLst/>
              <a:rect l="l" t="t" r="r" b="b"/>
              <a:pathLst>
                <a:path w="1524635" h="1332230">
                  <a:moveTo>
                    <a:pt x="228600" y="0"/>
                  </a:moveTo>
                  <a:lnTo>
                    <a:pt x="0" y="1332001"/>
                  </a:lnTo>
                  <a:lnTo>
                    <a:pt x="1299540" y="1332001"/>
                  </a:lnTo>
                  <a:lnTo>
                    <a:pt x="1524482" y="0"/>
                  </a:lnTo>
                  <a:lnTo>
                    <a:pt x="228600" y="0"/>
                  </a:lnTo>
                  <a:close/>
                </a:path>
              </a:pathLst>
            </a:custGeom>
            <a:ln w="12700">
              <a:solidFill>
                <a:srgbClr val="0239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93">
              <a:extLst>
                <a:ext uri="{FF2B5EF4-FFF2-40B4-BE49-F238E27FC236}">
                  <a16:creationId xmlns:a16="http://schemas.microsoft.com/office/drawing/2014/main" id="{2DD1B5A8-4CBB-4F8C-BC7B-69C08A6A63B4}"/>
                </a:ext>
              </a:extLst>
            </p:cNvPr>
            <p:cNvSpPr/>
            <p:nvPr/>
          </p:nvSpPr>
          <p:spPr>
            <a:xfrm>
              <a:off x="4939220" y="1840217"/>
              <a:ext cx="985151" cy="88991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94">
              <a:extLst>
                <a:ext uri="{FF2B5EF4-FFF2-40B4-BE49-F238E27FC236}">
                  <a16:creationId xmlns:a16="http://schemas.microsoft.com/office/drawing/2014/main" id="{24722418-3ECE-454F-9274-FDFB2D8E0552}"/>
                </a:ext>
              </a:extLst>
            </p:cNvPr>
            <p:cNvSpPr/>
            <p:nvPr/>
          </p:nvSpPr>
          <p:spPr>
            <a:xfrm>
              <a:off x="4864595" y="2727960"/>
              <a:ext cx="909916" cy="44425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95">
              <a:extLst>
                <a:ext uri="{FF2B5EF4-FFF2-40B4-BE49-F238E27FC236}">
                  <a16:creationId xmlns:a16="http://schemas.microsoft.com/office/drawing/2014/main" id="{C2C2AAC3-2F22-4089-B54C-913C16177330}"/>
                </a:ext>
              </a:extLst>
            </p:cNvPr>
            <p:cNvSpPr/>
            <p:nvPr/>
          </p:nvSpPr>
          <p:spPr>
            <a:xfrm>
              <a:off x="4864599" y="1840217"/>
              <a:ext cx="1059815" cy="1332230"/>
            </a:xfrm>
            <a:custGeom>
              <a:avLst/>
              <a:gdLst/>
              <a:ahLst/>
              <a:cxnLst/>
              <a:rect l="l" t="t" r="r" b="b"/>
              <a:pathLst>
                <a:path w="1059814" h="1332230">
                  <a:moveTo>
                    <a:pt x="224853" y="0"/>
                  </a:moveTo>
                  <a:lnTo>
                    <a:pt x="0" y="1332001"/>
                  </a:lnTo>
                  <a:lnTo>
                    <a:pt x="834923" y="1332001"/>
                  </a:lnTo>
                  <a:lnTo>
                    <a:pt x="1059776" y="0"/>
                  </a:lnTo>
                  <a:lnTo>
                    <a:pt x="224853" y="0"/>
                  </a:lnTo>
                  <a:close/>
                </a:path>
              </a:pathLst>
            </a:custGeom>
            <a:ln w="12700">
              <a:solidFill>
                <a:srgbClr val="0239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96">
              <a:extLst>
                <a:ext uri="{FF2B5EF4-FFF2-40B4-BE49-F238E27FC236}">
                  <a16:creationId xmlns:a16="http://schemas.microsoft.com/office/drawing/2014/main" id="{DC2096A2-D742-4CE2-A39D-274EDA2221FF}"/>
                </a:ext>
              </a:extLst>
            </p:cNvPr>
            <p:cNvSpPr/>
            <p:nvPr/>
          </p:nvSpPr>
          <p:spPr>
            <a:xfrm>
              <a:off x="5895644" y="1840217"/>
              <a:ext cx="938009" cy="444309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97">
              <a:extLst>
                <a:ext uri="{FF2B5EF4-FFF2-40B4-BE49-F238E27FC236}">
                  <a16:creationId xmlns:a16="http://schemas.microsoft.com/office/drawing/2014/main" id="{9AA1EB13-F0E1-4BA8-AD9D-D2F9700D5441}"/>
                </a:ext>
              </a:extLst>
            </p:cNvPr>
            <p:cNvSpPr/>
            <p:nvPr/>
          </p:nvSpPr>
          <p:spPr>
            <a:xfrm>
              <a:off x="5820625" y="2283430"/>
              <a:ext cx="1013028" cy="445474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98">
              <a:extLst>
                <a:ext uri="{FF2B5EF4-FFF2-40B4-BE49-F238E27FC236}">
                  <a16:creationId xmlns:a16="http://schemas.microsoft.com/office/drawing/2014/main" id="{FF60E609-E939-48AF-8820-29DD8E343234}"/>
                </a:ext>
              </a:extLst>
            </p:cNvPr>
            <p:cNvSpPr/>
            <p:nvPr/>
          </p:nvSpPr>
          <p:spPr>
            <a:xfrm>
              <a:off x="5745797" y="2727800"/>
              <a:ext cx="1087856" cy="44441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99">
              <a:extLst>
                <a:ext uri="{FF2B5EF4-FFF2-40B4-BE49-F238E27FC236}">
                  <a16:creationId xmlns:a16="http://schemas.microsoft.com/office/drawing/2014/main" id="{3A316FB9-10EA-4AE2-9491-22C5D2EEF229}"/>
                </a:ext>
              </a:extLst>
            </p:cNvPr>
            <p:cNvSpPr/>
            <p:nvPr/>
          </p:nvSpPr>
          <p:spPr>
            <a:xfrm>
              <a:off x="5745787" y="1840217"/>
              <a:ext cx="1088390" cy="1332230"/>
            </a:xfrm>
            <a:custGeom>
              <a:avLst/>
              <a:gdLst/>
              <a:ahLst/>
              <a:cxnLst/>
              <a:rect l="l" t="t" r="r" b="b"/>
              <a:pathLst>
                <a:path w="1088390" h="1332230">
                  <a:moveTo>
                    <a:pt x="224853" y="0"/>
                  </a:moveTo>
                  <a:lnTo>
                    <a:pt x="0" y="1332001"/>
                  </a:lnTo>
                  <a:lnTo>
                    <a:pt x="1087856" y="1332001"/>
                  </a:lnTo>
                  <a:lnTo>
                    <a:pt x="1087856" y="0"/>
                  </a:lnTo>
                  <a:lnTo>
                    <a:pt x="224853" y="0"/>
                  </a:lnTo>
                  <a:close/>
                </a:path>
              </a:pathLst>
            </a:custGeom>
            <a:ln w="12700">
              <a:solidFill>
                <a:srgbClr val="0239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">
            <a:extLst>
              <a:ext uri="{FF2B5EF4-FFF2-40B4-BE49-F238E27FC236}">
                <a16:creationId xmlns:a16="http://schemas.microsoft.com/office/drawing/2014/main" id="{4A44D7F8-5268-4955-9CB1-B821FE772401}"/>
              </a:ext>
            </a:extLst>
          </p:cNvPr>
          <p:cNvSpPr/>
          <p:nvPr/>
        </p:nvSpPr>
        <p:spPr>
          <a:xfrm>
            <a:off x="1582867" y="3469312"/>
            <a:ext cx="547370" cy="0"/>
          </a:xfrm>
          <a:custGeom>
            <a:avLst/>
            <a:gdLst/>
            <a:ahLst/>
            <a:cxnLst/>
            <a:rect l="l" t="t" r="r" b="b"/>
            <a:pathLst>
              <a:path w="547369">
                <a:moveTo>
                  <a:pt x="0" y="0"/>
                </a:moveTo>
                <a:lnTo>
                  <a:pt x="547090" y="0"/>
                </a:lnTo>
              </a:path>
            </a:pathLst>
          </a:custGeom>
          <a:ln w="36004">
            <a:solidFill>
              <a:srgbClr val="F4EE0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object 3">
            <a:extLst>
              <a:ext uri="{FF2B5EF4-FFF2-40B4-BE49-F238E27FC236}">
                <a16:creationId xmlns:a16="http://schemas.microsoft.com/office/drawing/2014/main" id="{C05DE416-E56C-48BE-99CD-44A6C1BF3906}"/>
              </a:ext>
            </a:extLst>
          </p:cNvPr>
          <p:cNvSpPr/>
          <p:nvPr/>
        </p:nvSpPr>
        <p:spPr>
          <a:xfrm>
            <a:off x="1582867" y="4929824"/>
            <a:ext cx="394970" cy="0"/>
          </a:xfrm>
          <a:custGeom>
            <a:avLst/>
            <a:gdLst/>
            <a:ahLst/>
            <a:cxnLst/>
            <a:rect l="l" t="t" r="r" b="b"/>
            <a:pathLst>
              <a:path w="394969">
                <a:moveTo>
                  <a:pt x="0" y="0"/>
                </a:moveTo>
                <a:lnTo>
                  <a:pt x="394690" y="0"/>
                </a:lnTo>
              </a:path>
            </a:pathLst>
          </a:custGeom>
          <a:ln w="36004">
            <a:solidFill>
              <a:srgbClr val="F4EE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680A92E4-51D6-48C5-8D7D-A38A09C71188}"/>
              </a:ext>
            </a:extLst>
          </p:cNvPr>
          <p:cNvSpPr/>
          <p:nvPr/>
        </p:nvSpPr>
        <p:spPr>
          <a:xfrm>
            <a:off x="1582867" y="6377193"/>
            <a:ext cx="433070" cy="0"/>
          </a:xfrm>
          <a:custGeom>
            <a:avLst/>
            <a:gdLst/>
            <a:ahLst/>
            <a:cxnLst/>
            <a:rect l="l" t="t" r="r" b="b"/>
            <a:pathLst>
              <a:path w="433069">
                <a:moveTo>
                  <a:pt x="0" y="0"/>
                </a:moveTo>
                <a:lnTo>
                  <a:pt x="432790" y="0"/>
                </a:lnTo>
              </a:path>
            </a:pathLst>
          </a:custGeom>
          <a:ln w="36004">
            <a:solidFill>
              <a:srgbClr val="F4EE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5">
            <a:extLst>
              <a:ext uri="{FF2B5EF4-FFF2-40B4-BE49-F238E27FC236}">
                <a16:creationId xmlns:a16="http://schemas.microsoft.com/office/drawing/2014/main" id="{3EB4DACE-5ECC-447E-96B6-A37C9FECF0DA}"/>
              </a:ext>
            </a:extLst>
          </p:cNvPr>
          <p:cNvSpPr/>
          <p:nvPr/>
        </p:nvSpPr>
        <p:spPr>
          <a:xfrm>
            <a:off x="1582867" y="7568731"/>
            <a:ext cx="496570" cy="0"/>
          </a:xfrm>
          <a:custGeom>
            <a:avLst/>
            <a:gdLst/>
            <a:ahLst/>
            <a:cxnLst/>
            <a:rect l="l" t="t" r="r" b="b"/>
            <a:pathLst>
              <a:path w="496569">
                <a:moveTo>
                  <a:pt x="0" y="0"/>
                </a:moveTo>
                <a:lnTo>
                  <a:pt x="496290" y="0"/>
                </a:lnTo>
              </a:path>
            </a:pathLst>
          </a:custGeom>
          <a:ln w="36004">
            <a:solidFill>
              <a:srgbClr val="F4EE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6">
            <a:extLst>
              <a:ext uri="{FF2B5EF4-FFF2-40B4-BE49-F238E27FC236}">
                <a16:creationId xmlns:a16="http://schemas.microsoft.com/office/drawing/2014/main" id="{EB9B921C-BEB1-4C96-84C7-BE0B575FA125}"/>
              </a:ext>
            </a:extLst>
          </p:cNvPr>
          <p:cNvSpPr/>
          <p:nvPr/>
        </p:nvSpPr>
        <p:spPr>
          <a:xfrm>
            <a:off x="1582867" y="8942732"/>
            <a:ext cx="483870" cy="0"/>
          </a:xfrm>
          <a:custGeom>
            <a:avLst/>
            <a:gdLst/>
            <a:ahLst/>
            <a:cxnLst/>
            <a:rect l="l" t="t" r="r" b="b"/>
            <a:pathLst>
              <a:path w="483869">
                <a:moveTo>
                  <a:pt x="0" y="0"/>
                </a:moveTo>
                <a:lnTo>
                  <a:pt x="483590" y="0"/>
                </a:lnTo>
              </a:path>
            </a:pathLst>
          </a:custGeom>
          <a:ln w="36004">
            <a:solidFill>
              <a:srgbClr val="F4EE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9">
            <a:extLst>
              <a:ext uri="{FF2B5EF4-FFF2-40B4-BE49-F238E27FC236}">
                <a16:creationId xmlns:a16="http://schemas.microsoft.com/office/drawing/2014/main" id="{72ECF56A-97B5-4647-B155-6A82EE8457D5}"/>
              </a:ext>
            </a:extLst>
          </p:cNvPr>
          <p:cNvSpPr/>
          <p:nvPr/>
        </p:nvSpPr>
        <p:spPr>
          <a:xfrm>
            <a:off x="2120521" y="3277065"/>
            <a:ext cx="291465" cy="579120"/>
          </a:xfrm>
          <a:custGeom>
            <a:avLst/>
            <a:gdLst/>
            <a:ahLst/>
            <a:cxnLst/>
            <a:rect l="l" t="t" r="r" b="b"/>
            <a:pathLst>
              <a:path w="291464" h="579120">
                <a:moveTo>
                  <a:pt x="225336" y="79463"/>
                </a:moveTo>
                <a:lnTo>
                  <a:pt x="66344" y="79463"/>
                </a:lnTo>
                <a:lnTo>
                  <a:pt x="66243" y="546404"/>
                </a:lnTo>
                <a:lnTo>
                  <a:pt x="69058" y="558953"/>
                </a:lnTo>
                <a:lnTo>
                  <a:pt x="76731" y="569212"/>
                </a:lnTo>
                <a:lnTo>
                  <a:pt x="88108" y="576135"/>
                </a:lnTo>
                <a:lnTo>
                  <a:pt x="102031" y="578675"/>
                </a:lnTo>
                <a:lnTo>
                  <a:pt x="115958" y="576135"/>
                </a:lnTo>
                <a:lnTo>
                  <a:pt x="127330" y="569212"/>
                </a:lnTo>
                <a:lnTo>
                  <a:pt x="134996" y="558953"/>
                </a:lnTo>
                <a:lnTo>
                  <a:pt x="137807" y="546404"/>
                </a:lnTo>
                <a:lnTo>
                  <a:pt x="137845" y="275526"/>
                </a:lnTo>
                <a:lnTo>
                  <a:pt x="225277" y="275526"/>
                </a:lnTo>
                <a:lnTo>
                  <a:pt x="225336" y="79463"/>
                </a:lnTo>
                <a:close/>
              </a:path>
              <a:path w="291464" h="579120">
                <a:moveTo>
                  <a:pt x="225277" y="275526"/>
                </a:moveTo>
                <a:lnTo>
                  <a:pt x="153771" y="275526"/>
                </a:lnTo>
                <a:lnTo>
                  <a:pt x="153695" y="546404"/>
                </a:lnTo>
                <a:lnTo>
                  <a:pt x="156504" y="558953"/>
                </a:lnTo>
                <a:lnTo>
                  <a:pt x="164163" y="569212"/>
                </a:lnTo>
                <a:lnTo>
                  <a:pt x="175523" y="576135"/>
                </a:lnTo>
                <a:lnTo>
                  <a:pt x="189433" y="578675"/>
                </a:lnTo>
                <a:lnTo>
                  <a:pt x="203352" y="576135"/>
                </a:lnTo>
                <a:lnTo>
                  <a:pt x="214720" y="569212"/>
                </a:lnTo>
                <a:lnTo>
                  <a:pt x="222385" y="558953"/>
                </a:lnTo>
                <a:lnTo>
                  <a:pt x="225196" y="546404"/>
                </a:lnTo>
                <a:lnTo>
                  <a:pt x="225277" y="275526"/>
                </a:lnTo>
                <a:close/>
              </a:path>
              <a:path w="291464" h="579120">
                <a:moveTo>
                  <a:pt x="290969" y="79463"/>
                </a:moveTo>
                <a:lnTo>
                  <a:pt x="241058" y="79463"/>
                </a:lnTo>
                <a:lnTo>
                  <a:pt x="241058" y="251523"/>
                </a:lnTo>
                <a:lnTo>
                  <a:pt x="248871" y="270975"/>
                </a:lnTo>
                <a:lnTo>
                  <a:pt x="266052" y="277460"/>
                </a:lnTo>
                <a:lnTo>
                  <a:pt x="283213" y="270975"/>
                </a:lnTo>
                <a:lnTo>
                  <a:pt x="290969" y="251523"/>
                </a:lnTo>
                <a:lnTo>
                  <a:pt x="290969" y="79463"/>
                </a:lnTo>
                <a:close/>
              </a:path>
              <a:path w="291464" h="579120">
                <a:moveTo>
                  <a:pt x="73494" y="0"/>
                </a:moveTo>
                <a:lnTo>
                  <a:pt x="42942" y="5841"/>
                </a:lnTo>
                <a:lnTo>
                  <a:pt x="19797" y="21802"/>
                </a:lnTo>
                <a:lnTo>
                  <a:pt x="5127" y="45541"/>
                </a:lnTo>
                <a:lnTo>
                  <a:pt x="0" y="74714"/>
                </a:lnTo>
                <a:lnTo>
                  <a:pt x="0" y="251523"/>
                </a:lnTo>
                <a:lnTo>
                  <a:pt x="7860" y="270861"/>
                </a:lnTo>
                <a:lnTo>
                  <a:pt x="25152" y="277307"/>
                </a:lnTo>
                <a:lnTo>
                  <a:pt x="42444" y="270861"/>
                </a:lnTo>
                <a:lnTo>
                  <a:pt x="50304" y="251523"/>
                </a:lnTo>
                <a:lnTo>
                  <a:pt x="50304" y="79463"/>
                </a:lnTo>
                <a:lnTo>
                  <a:pt x="290969" y="79463"/>
                </a:lnTo>
                <a:lnTo>
                  <a:pt x="290969" y="75793"/>
                </a:lnTo>
                <a:lnTo>
                  <a:pt x="286300" y="47826"/>
                </a:lnTo>
                <a:lnTo>
                  <a:pt x="272313" y="23582"/>
                </a:lnTo>
                <a:lnTo>
                  <a:pt x="249039" y="6508"/>
                </a:lnTo>
                <a:lnTo>
                  <a:pt x="216509" y="50"/>
                </a:lnTo>
                <a:lnTo>
                  <a:pt x="73494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10">
            <a:extLst>
              <a:ext uri="{FF2B5EF4-FFF2-40B4-BE49-F238E27FC236}">
                <a16:creationId xmlns:a16="http://schemas.microsoft.com/office/drawing/2014/main" id="{6D4C961B-C70F-41B8-AA63-D65EAA30D05C}"/>
              </a:ext>
            </a:extLst>
          </p:cNvPr>
          <p:cNvSpPr txBox="1"/>
          <p:nvPr/>
        </p:nvSpPr>
        <p:spPr>
          <a:xfrm>
            <a:off x="2673557" y="3066374"/>
            <a:ext cx="3416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Me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7" name="object 11">
            <a:extLst>
              <a:ext uri="{FF2B5EF4-FFF2-40B4-BE49-F238E27FC236}">
                <a16:creationId xmlns:a16="http://schemas.microsoft.com/office/drawing/2014/main" id="{C6039192-A8E1-4A8A-B500-0BE96CE43390}"/>
              </a:ext>
            </a:extLst>
          </p:cNvPr>
          <p:cNvSpPr txBox="1"/>
          <p:nvPr/>
        </p:nvSpPr>
        <p:spPr>
          <a:xfrm>
            <a:off x="4129703" y="3348803"/>
            <a:ext cx="2458889" cy="767198"/>
          </a:xfrm>
          <a:prstGeom prst="rect">
            <a:avLst/>
          </a:prstGeom>
        </p:spPr>
        <p:txBody>
          <a:bodyPr vert="horz" wrap="square" lIns="0" tIns="40640" rIns="0" bIns="0" rtlCol="0">
            <a:spAutoFit/>
          </a:bodyPr>
          <a:lstStyle/>
          <a:p>
            <a:pPr marL="94615" indent="-82550">
              <a:lnSpc>
                <a:spcPct val="100000"/>
              </a:lnSpc>
              <a:spcBef>
                <a:spcPts val="320"/>
              </a:spcBef>
              <a:buChar char="•"/>
              <a:tabLst>
                <a:tab pos="95250" algn="l"/>
              </a:tabLst>
            </a:pP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Poor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mental</a:t>
            </a:r>
            <a:r>
              <a:rPr sz="1100" spc="-1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219"/>
              </a:spcBef>
              <a:buChar char="•"/>
              <a:tabLst>
                <a:tab pos="95250" algn="l"/>
              </a:tabLst>
            </a:pPr>
            <a:r>
              <a:rPr sz="1100" spc="-8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able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8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stress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strain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0" marR="5080" indent="-95250">
              <a:lnSpc>
                <a:spcPct val="106500"/>
              </a:lnSpc>
              <a:spcBef>
                <a:spcPts val="145"/>
              </a:spcBef>
              <a:buChar char="•"/>
              <a:tabLst>
                <a:tab pos="95250" algn="l"/>
              </a:tabLst>
            </a:pP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 in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wellbeing;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increased</a:t>
            </a:r>
            <a:r>
              <a:rPr sz="1100" spc="-22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8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diabetes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(type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disease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object 12">
            <a:extLst>
              <a:ext uri="{FF2B5EF4-FFF2-40B4-BE49-F238E27FC236}">
                <a16:creationId xmlns:a16="http://schemas.microsoft.com/office/drawing/2014/main" id="{69E8785D-648C-4A0B-8701-DADE1B1EE6C8}"/>
              </a:ext>
            </a:extLst>
          </p:cNvPr>
          <p:cNvSpPr/>
          <p:nvPr/>
        </p:nvSpPr>
        <p:spPr>
          <a:xfrm>
            <a:off x="3441626" y="3400318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7"/>
                </a:moveTo>
                <a:lnTo>
                  <a:pt x="639317" y="639317"/>
                </a:lnTo>
                <a:lnTo>
                  <a:pt x="639317" y="0"/>
                </a:lnTo>
                <a:lnTo>
                  <a:pt x="0" y="0"/>
                </a:lnTo>
                <a:lnTo>
                  <a:pt x="0" y="639317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458B8182-1252-47F5-93A3-8848CF99E4CA}"/>
              </a:ext>
            </a:extLst>
          </p:cNvPr>
          <p:cNvSpPr/>
          <p:nvPr/>
        </p:nvSpPr>
        <p:spPr>
          <a:xfrm>
            <a:off x="2686255" y="3392800"/>
            <a:ext cx="654354" cy="65435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67E493E6-7FBB-492F-AC74-4D62AE8C831F}"/>
              </a:ext>
            </a:extLst>
          </p:cNvPr>
          <p:cNvSpPr/>
          <p:nvPr/>
        </p:nvSpPr>
        <p:spPr>
          <a:xfrm>
            <a:off x="3509878" y="3491991"/>
            <a:ext cx="502920" cy="456565"/>
          </a:xfrm>
          <a:custGeom>
            <a:avLst/>
            <a:gdLst/>
            <a:ahLst/>
            <a:cxnLst/>
            <a:rect l="l" t="t" r="r" b="b"/>
            <a:pathLst>
              <a:path w="502920" h="456564">
                <a:moveTo>
                  <a:pt x="138696" y="0"/>
                </a:moveTo>
                <a:lnTo>
                  <a:pt x="94860" y="7582"/>
                </a:lnTo>
                <a:lnTo>
                  <a:pt x="56786" y="28694"/>
                </a:lnTo>
                <a:lnTo>
                  <a:pt x="26762" y="60888"/>
                </a:lnTo>
                <a:lnTo>
                  <a:pt x="7071" y="101712"/>
                </a:lnTo>
                <a:lnTo>
                  <a:pt x="0" y="148717"/>
                </a:lnTo>
                <a:lnTo>
                  <a:pt x="2810" y="178679"/>
                </a:lnTo>
                <a:lnTo>
                  <a:pt x="23638" y="231836"/>
                </a:lnTo>
                <a:lnTo>
                  <a:pt x="51511" y="264350"/>
                </a:lnTo>
                <a:lnTo>
                  <a:pt x="251409" y="455968"/>
                </a:lnTo>
                <a:lnTo>
                  <a:pt x="451294" y="264350"/>
                </a:lnTo>
                <a:lnTo>
                  <a:pt x="455104" y="261048"/>
                </a:lnTo>
                <a:lnTo>
                  <a:pt x="458774" y="257568"/>
                </a:lnTo>
                <a:lnTo>
                  <a:pt x="491942" y="206582"/>
                </a:lnTo>
                <a:lnTo>
                  <a:pt x="502831" y="148717"/>
                </a:lnTo>
                <a:lnTo>
                  <a:pt x="495759" y="101712"/>
                </a:lnTo>
                <a:lnTo>
                  <a:pt x="476720" y="62242"/>
                </a:lnTo>
                <a:lnTo>
                  <a:pt x="251398" y="62230"/>
                </a:lnTo>
                <a:lnTo>
                  <a:pt x="229697" y="36626"/>
                </a:lnTo>
                <a:lnTo>
                  <a:pt x="203028" y="16998"/>
                </a:lnTo>
                <a:lnTo>
                  <a:pt x="172366" y="4429"/>
                </a:lnTo>
                <a:lnTo>
                  <a:pt x="138696" y="0"/>
                </a:lnTo>
                <a:close/>
              </a:path>
              <a:path w="502920" h="456564">
                <a:moveTo>
                  <a:pt x="364109" y="0"/>
                </a:moveTo>
                <a:lnTo>
                  <a:pt x="330435" y="4431"/>
                </a:lnTo>
                <a:lnTo>
                  <a:pt x="299768" y="17005"/>
                </a:lnTo>
                <a:lnTo>
                  <a:pt x="273095" y="36636"/>
                </a:lnTo>
                <a:lnTo>
                  <a:pt x="251409" y="62230"/>
                </a:lnTo>
                <a:lnTo>
                  <a:pt x="476720" y="62242"/>
                </a:lnTo>
                <a:lnTo>
                  <a:pt x="476067" y="60888"/>
                </a:lnTo>
                <a:lnTo>
                  <a:pt x="446038" y="28694"/>
                </a:lnTo>
                <a:lnTo>
                  <a:pt x="407957" y="7582"/>
                </a:lnTo>
                <a:lnTo>
                  <a:pt x="364109" y="0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1" name="object 15">
            <a:extLst>
              <a:ext uri="{FF2B5EF4-FFF2-40B4-BE49-F238E27FC236}">
                <a16:creationId xmlns:a16="http://schemas.microsoft.com/office/drawing/2014/main" id="{C240A600-A7F2-413D-B496-8500CF4F1A3B}"/>
              </a:ext>
            </a:extLst>
          </p:cNvPr>
          <p:cNvSpPr/>
          <p:nvPr/>
        </p:nvSpPr>
        <p:spPr>
          <a:xfrm>
            <a:off x="3741801" y="3625519"/>
            <a:ext cx="39370" cy="189230"/>
          </a:xfrm>
          <a:custGeom>
            <a:avLst/>
            <a:gdLst/>
            <a:ahLst/>
            <a:cxnLst/>
            <a:rect l="l" t="t" r="r" b="b"/>
            <a:pathLst>
              <a:path w="39370" h="189229">
                <a:moveTo>
                  <a:pt x="38976" y="0"/>
                </a:moveTo>
                <a:lnTo>
                  <a:pt x="0" y="0"/>
                </a:lnTo>
                <a:lnTo>
                  <a:pt x="4876" y="133426"/>
                </a:lnTo>
                <a:lnTo>
                  <a:pt x="33832" y="133426"/>
                </a:lnTo>
                <a:lnTo>
                  <a:pt x="38976" y="0"/>
                </a:lnTo>
                <a:close/>
              </a:path>
              <a:path w="39370" h="189229">
                <a:moveTo>
                  <a:pt x="37350" y="151295"/>
                </a:moveTo>
                <a:lnTo>
                  <a:pt x="1625" y="151295"/>
                </a:lnTo>
                <a:lnTo>
                  <a:pt x="1625" y="188912"/>
                </a:lnTo>
                <a:lnTo>
                  <a:pt x="37350" y="188912"/>
                </a:lnTo>
                <a:lnTo>
                  <a:pt x="37350" y="15129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16">
            <a:extLst>
              <a:ext uri="{FF2B5EF4-FFF2-40B4-BE49-F238E27FC236}">
                <a16:creationId xmlns:a16="http://schemas.microsoft.com/office/drawing/2014/main" id="{6DF46FAF-2BD8-438E-94B3-A77390ADDC52}"/>
              </a:ext>
            </a:extLst>
          </p:cNvPr>
          <p:cNvSpPr/>
          <p:nvPr/>
        </p:nvSpPr>
        <p:spPr>
          <a:xfrm>
            <a:off x="2012028" y="8855144"/>
            <a:ext cx="208279" cy="247650"/>
          </a:xfrm>
          <a:custGeom>
            <a:avLst/>
            <a:gdLst/>
            <a:ahLst/>
            <a:cxnLst/>
            <a:rect l="l" t="t" r="r" b="b"/>
            <a:pathLst>
              <a:path w="208280" h="247650">
                <a:moveTo>
                  <a:pt x="196106" y="247031"/>
                </a:moveTo>
                <a:lnTo>
                  <a:pt x="145826" y="247031"/>
                </a:lnTo>
                <a:lnTo>
                  <a:pt x="167650" y="247072"/>
                </a:lnTo>
                <a:lnTo>
                  <a:pt x="189467" y="247446"/>
                </a:lnTo>
                <a:lnTo>
                  <a:pt x="196106" y="247031"/>
                </a:lnTo>
                <a:close/>
              </a:path>
              <a:path w="208280" h="247650">
                <a:moveTo>
                  <a:pt x="158989" y="0"/>
                </a:moveTo>
                <a:lnTo>
                  <a:pt x="150135" y="2425"/>
                </a:lnTo>
                <a:lnTo>
                  <a:pt x="126735" y="11108"/>
                </a:lnTo>
                <a:lnTo>
                  <a:pt x="103175" y="19368"/>
                </a:lnTo>
                <a:lnTo>
                  <a:pt x="79488" y="27269"/>
                </a:lnTo>
                <a:lnTo>
                  <a:pt x="55710" y="34873"/>
                </a:lnTo>
                <a:lnTo>
                  <a:pt x="48022" y="38128"/>
                </a:lnTo>
                <a:lnTo>
                  <a:pt x="42494" y="42595"/>
                </a:lnTo>
                <a:lnTo>
                  <a:pt x="38746" y="48700"/>
                </a:lnTo>
                <a:lnTo>
                  <a:pt x="36394" y="56870"/>
                </a:lnTo>
                <a:lnTo>
                  <a:pt x="28134" y="99610"/>
                </a:lnTo>
                <a:lnTo>
                  <a:pt x="19577" y="142298"/>
                </a:lnTo>
                <a:lnTo>
                  <a:pt x="10628" y="184902"/>
                </a:lnTo>
                <a:lnTo>
                  <a:pt x="1189" y="227392"/>
                </a:lnTo>
                <a:lnTo>
                  <a:pt x="0" y="238033"/>
                </a:lnTo>
                <a:lnTo>
                  <a:pt x="2464" y="244168"/>
                </a:lnTo>
                <a:lnTo>
                  <a:pt x="8517" y="246918"/>
                </a:lnTo>
                <a:lnTo>
                  <a:pt x="18093" y="247408"/>
                </a:lnTo>
                <a:lnTo>
                  <a:pt x="39107" y="247099"/>
                </a:lnTo>
                <a:lnTo>
                  <a:pt x="196106" y="247031"/>
                </a:lnTo>
                <a:lnTo>
                  <a:pt x="199175" y="246840"/>
                </a:lnTo>
                <a:lnTo>
                  <a:pt x="205154" y="243818"/>
                </a:lnTo>
                <a:lnTo>
                  <a:pt x="207662" y="237546"/>
                </a:lnTo>
                <a:lnTo>
                  <a:pt x="206955" y="227189"/>
                </a:lnTo>
                <a:lnTo>
                  <a:pt x="197833" y="173930"/>
                </a:lnTo>
                <a:lnTo>
                  <a:pt x="189087" y="120604"/>
                </a:lnTo>
                <a:lnTo>
                  <a:pt x="180553" y="67241"/>
                </a:lnTo>
                <a:lnTo>
                  <a:pt x="172068" y="13867"/>
                </a:lnTo>
                <a:lnTo>
                  <a:pt x="169593" y="5298"/>
                </a:lnTo>
                <a:lnTo>
                  <a:pt x="165354" y="816"/>
                </a:lnTo>
                <a:lnTo>
                  <a:pt x="158989" y="0"/>
                </a:lnTo>
                <a:close/>
              </a:path>
              <a:path w="208280" h="247650">
                <a:moveTo>
                  <a:pt x="139146" y="247065"/>
                </a:moveTo>
                <a:lnTo>
                  <a:pt x="60125" y="247065"/>
                </a:lnTo>
                <a:lnTo>
                  <a:pt x="102167" y="247217"/>
                </a:lnTo>
                <a:lnTo>
                  <a:pt x="139146" y="247065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17">
            <a:extLst>
              <a:ext uri="{FF2B5EF4-FFF2-40B4-BE49-F238E27FC236}">
                <a16:creationId xmlns:a16="http://schemas.microsoft.com/office/drawing/2014/main" id="{1A0EEC75-B10E-437B-9473-195222F6A163}"/>
              </a:ext>
            </a:extLst>
          </p:cNvPr>
          <p:cNvSpPr/>
          <p:nvPr/>
        </p:nvSpPr>
        <p:spPr>
          <a:xfrm>
            <a:off x="2312273" y="8855261"/>
            <a:ext cx="207645" cy="247650"/>
          </a:xfrm>
          <a:custGeom>
            <a:avLst/>
            <a:gdLst/>
            <a:ahLst/>
            <a:cxnLst/>
            <a:rect l="l" t="t" r="r" b="b"/>
            <a:pathLst>
              <a:path w="207644" h="247650">
                <a:moveTo>
                  <a:pt x="196342" y="246981"/>
                </a:moveTo>
                <a:lnTo>
                  <a:pt x="145433" y="246981"/>
                </a:lnTo>
                <a:lnTo>
                  <a:pt x="189085" y="247252"/>
                </a:lnTo>
                <a:lnTo>
                  <a:pt x="196342" y="246981"/>
                </a:lnTo>
                <a:close/>
              </a:path>
              <a:path w="207644" h="247650">
                <a:moveTo>
                  <a:pt x="49328" y="0"/>
                </a:moveTo>
                <a:lnTo>
                  <a:pt x="42814" y="393"/>
                </a:lnTo>
                <a:lnTo>
                  <a:pt x="38265" y="4525"/>
                </a:lnTo>
                <a:lnTo>
                  <a:pt x="35567" y="13255"/>
                </a:lnTo>
                <a:lnTo>
                  <a:pt x="26972" y="67428"/>
                </a:lnTo>
                <a:lnTo>
                  <a:pt x="18322" y="121594"/>
                </a:lnTo>
                <a:lnTo>
                  <a:pt x="9466" y="175723"/>
                </a:lnTo>
                <a:lnTo>
                  <a:pt x="249" y="229790"/>
                </a:lnTo>
                <a:lnTo>
                  <a:pt x="0" y="239870"/>
                </a:lnTo>
                <a:lnTo>
                  <a:pt x="3324" y="245050"/>
                </a:lnTo>
                <a:lnTo>
                  <a:pt x="9469" y="246947"/>
                </a:lnTo>
                <a:lnTo>
                  <a:pt x="17686" y="247176"/>
                </a:lnTo>
                <a:lnTo>
                  <a:pt x="196342" y="246981"/>
                </a:lnTo>
                <a:lnTo>
                  <a:pt x="198433" y="246903"/>
                </a:lnTo>
                <a:lnTo>
                  <a:pt x="204774" y="244503"/>
                </a:lnTo>
                <a:lnTo>
                  <a:pt x="207646" y="238598"/>
                </a:lnTo>
                <a:lnTo>
                  <a:pt x="206585" y="227732"/>
                </a:lnTo>
                <a:lnTo>
                  <a:pt x="197124" y="185243"/>
                </a:lnTo>
                <a:lnTo>
                  <a:pt x="188156" y="142644"/>
                </a:lnTo>
                <a:lnTo>
                  <a:pt x="179577" y="99961"/>
                </a:lnTo>
                <a:lnTo>
                  <a:pt x="171279" y="57222"/>
                </a:lnTo>
                <a:lnTo>
                  <a:pt x="169036" y="49090"/>
                </a:lnTo>
                <a:lnTo>
                  <a:pt x="165472" y="42865"/>
                </a:lnTo>
                <a:lnTo>
                  <a:pt x="160085" y="38230"/>
                </a:lnTo>
                <a:lnTo>
                  <a:pt x="152369" y="34870"/>
                </a:lnTo>
                <a:lnTo>
                  <a:pt x="128591" y="27269"/>
                </a:lnTo>
                <a:lnTo>
                  <a:pt x="104911" y="19349"/>
                </a:lnTo>
                <a:lnTo>
                  <a:pt x="81348" y="11094"/>
                </a:lnTo>
                <a:lnTo>
                  <a:pt x="57919" y="2485"/>
                </a:lnTo>
                <a:lnTo>
                  <a:pt x="49328" y="0"/>
                </a:lnTo>
                <a:close/>
              </a:path>
              <a:path w="207644" h="247650">
                <a:moveTo>
                  <a:pt x="117490" y="247057"/>
                </a:moveTo>
                <a:lnTo>
                  <a:pt x="59729" y="247057"/>
                </a:lnTo>
                <a:lnTo>
                  <a:pt x="101772" y="247100"/>
                </a:lnTo>
                <a:lnTo>
                  <a:pt x="117490" y="247057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19">
            <a:extLst>
              <a:ext uri="{FF2B5EF4-FFF2-40B4-BE49-F238E27FC236}">
                <a16:creationId xmlns:a16="http://schemas.microsoft.com/office/drawing/2014/main" id="{BC6DF829-7049-436A-A8E8-700DBFEAC35C}"/>
              </a:ext>
            </a:extLst>
          </p:cNvPr>
          <p:cNvSpPr/>
          <p:nvPr/>
        </p:nvSpPr>
        <p:spPr>
          <a:xfrm>
            <a:off x="2230560" y="8864344"/>
            <a:ext cx="70485" cy="240029"/>
          </a:xfrm>
          <a:custGeom>
            <a:avLst/>
            <a:gdLst/>
            <a:ahLst/>
            <a:cxnLst/>
            <a:rect l="l" t="t" r="r" b="b"/>
            <a:pathLst>
              <a:path w="70485" h="240029">
                <a:moveTo>
                  <a:pt x="33915" y="0"/>
                </a:moveTo>
                <a:lnTo>
                  <a:pt x="29698" y="6375"/>
                </a:lnTo>
                <a:lnTo>
                  <a:pt x="23308" y="14265"/>
                </a:lnTo>
                <a:lnTo>
                  <a:pt x="17110" y="22320"/>
                </a:lnTo>
                <a:lnTo>
                  <a:pt x="14507" y="31374"/>
                </a:lnTo>
                <a:lnTo>
                  <a:pt x="18903" y="42265"/>
                </a:lnTo>
                <a:lnTo>
                  <a:pt x="24129" y="51952"/>
                </a:lnTo>
                <a:lnTo>
                  <a:pt x="26228" y="61960"/>
                </a:lnTo>
                <a:lnTo>
                  <a:pt x="19758" y="111792"/>
                </a:lnTo>
                <a:lnTo>
                  <a:pt x="9356" y="170359"/>
                </a:lnTo>
                <a:lnTo>
                  <a:pt x="3867" y="199593"/>
                </a:lnTo>
                <a:lnTo>
                  <a:pt x="0" y="222681"/>
                </a:lnTo>
                <a:lnTo>
                  <a:pt x="1924" y="234521"/>
                </a:lnTo>
                <a:lnTo>
                  <a:pt x="12696" y="238869"/>
                </a:lnTo>
                <a:lnTo>
                  <a:pt x="35375" y="239483"/>
                </a:lnTo>
                <a:lnTo>
                  <a:pt x="57326" y="238916"/>
                </a:lnTo>
                <a:lnTo>
                  <a:pt x="67875" y="234916"/>
                </a:lnTo>
                <a:lnTo>
                  <a:pt x="69880" y="224065"/>
                </a:lnTo>
                <a:lnTo>
                  <a:pt x="66198" y="202945"/>
                </a:lnTo>
                <a:lnTo>
                  <a:pt x="60242" y="172237"/>
                </a:lnTo>
                <a:lnTo>
                  <a:pt x="54925" y="142768"/>
                </a:lnTo>
                <a:lnTo>
                  <a:pt x="49844" y="114140"/>
                </a:lnTo>
                <a:lnTo>
                  <a:pt x="44596" y="85953"/>
                </a:lnTo>
                <a:lnTo>
                  <a:pt x="42704" y="74754"/>
                </a:lnTo>
                <a:lnTo>
                  <a:pt x="42305" y="64027"/>
                </a:lnTo>
                <a:lnTo>
                  <a:pt x="44622" y="53728"/>
                </a:lnTo>
                <a:lnTo>
                  <a:pt x="50882" y="43814"/>
                </a:lnTo>
                <a:lnTo>
                  <a:pt x="56332" y="33213"/>
                </a:lnTo>
                <a:lnTo>
                  <a:pt x="54459" y="24079"/>
                </a:lnTo>
                <a:lnTo>
                  <a:pt x="48701" y="15782"/>
                </a:lnTo>
                <a:lnTo>
                  <a:pt x="42500" y="7696"/>
                </a:lnTo>
                <a:lnTo>
                  <a:pt x="39427" y="2908"/>
                </a:lnTo>
                <a:lnTo>
                  <a:pt x="33915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20">
            <a:extLst>
              <a:ext uri="{FF2B5EF4-FFF2-40B4-BE49-F238E27FC236}">
                <a16:creationId xmlns:a16="http://schemas.microsoft.com/office/drawing/2014/main" id="{DB229E41-3E3A-400F-BBB1-82B4A2118BFA}"/>
              </a:ext>
            </a:extLst>
          </p:cNvPr>
          <p:cNvSpPr txBox="1"/>
          <p:nvPr/>
        </p:nvSpPr>
        <p:spPr>
          <a:xfrm>
            <a:off x="2673557" y="8522917"/>
            <a:ext cx="13474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latin typeface="Calibri"/>
                <a:cs typeface="Calibri"/>
              </a:rPr>
              <a:t>My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35" dirty="0">
                <a:latin typeface="Calibri"/>
                <a:cs typeface="Calibri"/>
              </a:rPr>
              <a:t>employer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7" name="object 21">
            <a:extLst>
              <a:ext uri="{FF2B5EF4-FFF2-40B4-BE49-F238E27FC236}">
                <a16:creationId xmlns:a16="http://schemas.microsoft.com/office/drawing/2014/main" id="{B6C45132-6F13-4BF1-B312-5B0CCDFCBD2B}"/>
              </a:ext>
            </a:extLst>
          </p:cNvPr>
          <p:cNvSpPr txBox="1"/>
          <p:nvPr/>
        </p:nvSpPr>
        <p:spPr>
          <a:xfrm>
            <a:off x="4129702" y="8708436"/>
            <a:ext cx="2728297" cy="904735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94615" indent="-82550">
              <a:lnSpc>
                <a:spcPct val="100000"/>
              </a:lnSpc>
              <a:spcBef>
                <a:spcPts val="170"/>
              </a:spcBef>
              <a:buChar char="•"/>
              <a:tabLst>
                <a:tab pos="95250" algn="l"/>
              </a:tabLst>
            </a:pP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Doesn’t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I’m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5250" marR="658495" indent="-95250">
              <a:lnSpc>
                <a:spcPct val="106500"/>
              </a:lnSpc>
              <a:buChar char="•"/>
              <a:tabLst>
                <a:tab pos="95250" algn="l"/>
              </a:tabLst>
            </a:pP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bad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company’s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reputation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cause</a:t>
            </a:r>
            <a:r>
              <a:rPr sz="1100" spc="-1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accidents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70"/>
              </a:spcBef>
              <a:buChar char="•"/>
              <a:tabLst>
                <a:tab pos="95250" algn="l"/>
              </a:tabLst>
            </a:pPr>
            <a:r>
              <a:rPr sz="1100" spc="-2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I’m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sz="1100" spc="-8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paid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object 22">
            <a:extLst>
              <a:ext uri="{FF2B5EF4-FFF2-40B4-BE49-F238E27FC236}">
                <a16:creationId xmlns:a16="http://schemas.microsoft.com/office/drawing/2014/main" id="{9F7F00FC-E2C0-4C9F-8392-279A216D154C}"/>
              </a:ext>
            </a:extLst>
          </p:cNvPr>
          <p:cNvSpPr/>
          <p:nvPr/>
        </p:nvSpPr>
        <p:spPr>
          <a:xfrm>
            <a:off x="2693774" y="8869065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8"/>
                </a:moveTo>
                <a:lnTo>
                  <a:pt x="639317" y="639318"/>
                </a:lnTo>
                <a:lnTo>
                  <a:pt x="639317" y="0"/>
                </a:lnTo>
                <a:lnTo>
                  <a:pt x="0" y="0"/>
                </a:lnTo>
                <a:lnTo>
                  <a:pt x="0" y="639318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23">
            <a:extLst>
              <a:ext uri="{FF2B5EF4-FFF2-40B4-BE49-F238E27FC236}">
                <a16:creationId xmlns:a16="http://schemas.microsoft.com/office/drawing/2014/main" id="{C9BA62D4-BE82-40E3-B583-5D2628AE6BC7}"/>
              </a:ext>
            </a:extLst>
          </p:cNvPr>
          <p:cNvSpPr/>
          <p:nvPr/>
        </p:nvSpPr>
        <p:spPr>
          <a:xfrm>
            <a:off x="2959564" y="8971472"/>
            <a:ext cx="99326" cy="9932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24">
            <a:extLst>
              <a:ext uri="{FF2B5EF4-FFF2-40B4-BE49-F238E27FC236}">
                <a16:creationId xmlns:a16="http://schemas.microsoft.com/office/drawing/2014/main" id="{ED463C05-DC9E-4FA6-B7AC-CBF34D32C9DB}"/>
              </a:ext>
            </a:extLst>
          </p:cNvPr>
          <p:cNvSpPr/>
          <p:nvPr/>
        </p:nvSpPr>
        <p:spPr>
          <a:xfrm>
            <a:off x="2915653" y="9072002"/>
            <a:ext cx="192405" cy="382270"/>
          </a:xfrm>
          <a:custGeom>
            <a:avLst/>
            <a:gdLst/>
            <a:ahLst/>
            <a:cxnLst/>
            <a:rect l="l" t="t" r="r" b="b"/>
            <a:pathLst>
              <a:path w="192404" h="382270">
                <a:moveTo>
                  <a:pt x="43751" y="360857"/>
                </a:moveTo>
                <a:lnTo>
                  <a:pt x="45610" y="369143"/>
                </a:lnTo>
                <a:lnTo>
                  <a:pt x="50677" y="375918"/>
                </a:lnTo>
                <a:lnTo>
                  <a:pt x="58190" y="380490"/>
                </a:lnTo>
                <a:lnTo>
                  <a:pt x="67386" y="382168"/>
                </a:lnTo>
                <a:lnTo>
                  <a:pt x="76579" y="380490"/>
                </a:lnTo>
                <a:lnTo>
                  <a:pt x="84088" y="375918"/>
                </a:lnTo>
                <a:lnTo>
                  <a:pt x="89151" y="369143"/>
                </a:lnTo>
                <a:lnTo>
                  <a:pt x="91008" y="360857"/>
                </a:lnTo>
                <a:lnTo>
                  <a:pt x="91033" y="181965"/>
                </a:lnTo>
                <a:lnTo>
                  <a:pt x="101561" y="181965"/>
                </a:lnTo>
                <a:lnTo>
                  <a:pt x="101498" y="360857"/>
                </a:lnTo>
                <a:lnTo>
                  <a:pt x="125107" y="382168"/>
                </a:lnTo>
                <a:lnTo>
                  <a:pt x="134301" y="380490"/>
                </a:lnTo>
                <a:lnTo>
                  <a:pt x="141809" y="375918"/>
                </a:lnTo>
                <a:lnTo>
                  <a:pt x="146872" y="369143"/>
                </a:lnTo>
                <a:lnTo>
                  <a:pt x="148729" y="360857"/>
                </a:lnTo>
                <a:lnTo>
                  <a:pt x="148818" y="52489"/>
                </a:lnTo>
                <a:lnTo>
                  <a:pt x="159194" y="52489"/>
                </a:lnTo>
                <a:lnTo>
                  <a:pt x="159194" y="166115"/>
                </a:lnTo>
                <a:lnTo>
                  <a:pt x="164356" y="178960"/>
                </a:lnTo>
                <a:lnTo>
                  <a:pt x="175707" y="183241"/>
                </a:lnTo>
                <a:lnTo>
                  <a:pt x="187044" y="178960"/>
                </a:lnTo>
                <a:lnTo>
                  <a:pt x="192163" y="166115"/>
                </a:lnTo>
                <a:lnTo>
                  <a:pt x="192163" y="50063"/>
                </a:lnTo>
                <a:lnTo>
                  <a:pt x="164474" y="4302"/>
                </a:lnTo>
                <a:lnTo>
                  <a:pt x="48539" y="0"/>
                </a:lnTo>
                <a:lnTo>
                  <a:pt x="28364" y="3858"/>
                </a:lnTo>
                <a:lnTo>
                  <a:pt x="13077" y="14401"/>
                </a:lnTo>
                <a:lnTo>
                  <a:pt x="3387" y="30078"/>
                </a:lnTo>
                <a:lnTo>
                  <a:pt x="0" y="49339"/>
                </a:lnTo>
                <a:lnTo>
                  <a:pt x="0" y="166115"/>
                </a:lnTo>
                <a:lnTo>
                  <a:pt x="33223" y="52489"/>
                </a:lnTo>
                <a:lnTo>
                  <a:pt x="43814" y="52489"/>
                </a:lnTo>
                <a:lnTo>
                  <a:pt x="43751" y="360857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25">
            <a:extLst>
              <a:ext uri="{FF2B5EF4-FFF2-40B4-BE49-F238E27FC236}">
                <a16:creationId xmlns:a16="http://schemas.microsoft.com/office/drawing/2014/main" id="{A3F06B71-4BB3-4114-A10A-574496709A45}"/>
              </a:ext>
            </a:extLst>
          </p:cNvPr>
          <p:cNvSpPr/>
          <p:nvPr/>
        </p:nvSpPr>
        <p:spPr>
          <a:xfrm>
            <a:off x="2772770" y="8915772"/>
            <a:ext cx="481330" cy="481330"/>
          </a:xfrm>
          <a:custGeom>
            <a:avLst/>
            <a:gdLst/>
            <a:ahLst/>
            <a:cxnLst/>
            <a:rect l="l" t="t" r="r" b="b"/>
            <a:pathLst>
              <a:path w="481329" h="481329">
                <a:moveTo>
                  <a:pt x="240665" y="0"/>
                </a:moveTo>
                <a:lnTo>
                  <a:pt x="192161" y="4889"/>
                </a:lnTo>
                <a:lnTo>
                  <a:pt x="146986" y="18912"/>
                </a:lnTo>
                <a:lnTo>
                  <a:pt x="106105" y="41101"/>
                </a:lnTo>
                <a:lnTo>
                  <a:pt x="70488" y="70488"/>
                </a:lnTo>
                <a:lnTo>
                  <a:pt x="41101" y="106105"/>
                </a:lnTo>
                <a:lnTo>
                  <a:pt x="18912" y="146986"/>
                </a:lnTo>
                <a:lnTo>
                  <a:pt x="4889" y="192161"/>
                </a:lnTo>
                <a:lnTo>
                  <a:pt x="0" y="240664"/>
                </a:lnTo>
                <a:lnTo>
                  <a:pt x="4889" y="289168"/>
                </a:lnTo>
                <a:lnTo>
                  <a:pt x="18912" y="334343"/>
                </a:lnTo>
                <a:lnTo>
                  <a:pt x="41101" y="375224"/>
                </a:lnTo>
                <a:lnTo>
                  <a:pt x="70488" y="410841"/>
                </a:lnTo>
                <a:lnTo>
                  <a:pt x="106105" y="440228"/>
                </a:lnTo>
                <a:lnTo>
                  <a:pt x="146986" y="462417"/>
                </a:lnTo>
                <a:lnTo>
                  <a:pt x="192161" y="476440"/>
                </a:lnTo>
                <a:lnTo>
                  <a:pt x="240665" y="481329"/>
                </a:lnTo>
                <a:lnTo>
                  <a:pt x="289168" y="476440"/>
                </a:lnTo>
                <a:lnTo>
                  <a:pt x="334343" y="462417"/>
                </a:lnTo>
                <a:lnTo>
                  <a:pt x="375224" y="440228"/>
                </a:lnTo>
                <a:lnTo>
                  <a:pt x="380822" y="435609"/>
                </a:lnTo>
                <a:lnTo>
                  <a:pt x="240665" y="435609"/>
                </a:lnTo>
                <a:lnTo>
                  <a:pt x="195964" y="430460"/>
                </a:lnTo>
                <a:lnTo>
                  <a:pt x="154930" y="415794"/>
                </a:lnTo>
                <a:lnTo>
                  <a:pt x="118734" y="392780"/>
                </a:lnTo>
                <a:lnTo>
                  <a:pt x="88545" y="362590"/>
                </a:lnTo>
                <a:lnTo>
                  <a:pt x="65533" y="326393"/>
                </a:lnTo>
                <a:lnTo>
                  <a:pt x="50868" y="285361"/>
                </a:lnTo>
                <a:lnTo>
                  <a:pt x="45720" y="240664"/>
                </a:lnTo>
                <a:lnTo>
                  <a:pt x="50868" y="195968"/>
                </a:lnTo>
                <a:lnTo>
                  <a:pt x="65533" y="154936"/>
                </a:lnTo>
                <a:lnTo>
                  <a:pt x="88545" y="118739"/>
                </a:lnTo>
                <a:lnTo>
                  <a:pt x="118734" y="88549"/>
                </a:lnTo>
                <a:lnTo>
                  <a:pt x="154930" y="65535"/>
                </a:lnTo>
                <a:lnTo>
                  <a:pt x="195964" y="50869"/>
                </a:lnTo>
                <a:lnTo>
                  <a:pt x="240665" y="45719"/>
                </a:lnTo>
                <a:lnTo>
                  <a:pt x="380822" y="45719"/>
                </a:lnTo>
                <a:lnTo>
                  <a:pt x="375224" y="41101"/>
                </a:lnTo>
                <a:lnTo>
                  <a:pt x="334343" y="18912"/>
                </a:lnTo>
                <a:lnTo>
                  <a:pt x="289168" y="4889"/>
                </a:lnTo>
                <a:lnTo>
                  <a:pt x="240665" y="0"/>
                </a:lnTo>
                <a:close/>
              </a:path>
              <a:path w="481329" h="481329">
                <a:moveTo>
                  <a:pt x="380822" y="45719"/>
                </a:moveTo>
                <a:lnTo>
                  <a:pt x="240665" y="45719"/>
                </a:lnTo>
                <a:lnTo>
                  <a:pt x="285361" y="50869"/>
                </a:lnTo>
                <a:lnTo>
                  <a:pt x="326393" y="65535"/>
                </a:lnTo>
                <a:lnTo>
                  <a:pt x="362590" y="88549"/>
                </a:lnTo>
                <a:lnTo>
                  <a:pt x="392780" y="118739"/>
                </a:lnTo>
                <a:lnTo>
                  <a:pt x="415794" y="154936"/>
                </a:lnTo>
                <a:lnTo>
                  <a:pt x="430460" y="195968"/>
                </a:lnTo>
                <a:lnTo>
                  <a:pt x="435610" y="240664"/>
                </a:lnTo>
                <a:lnTo>
                  <a:pt x="430460" y="285361"/>
                </a:lnTo>
                <a:lnTo>
                  <a:pt x="415794" y="326393"/>
                </a:lnTo>
                <a:lnTo>
                  <a:pt x="392780" y="362590"/>
                </a:lnTo>
                <a:lnTo>
                  <a:pt x="362590" y="392780"/>
                </a:lnTo>
                <a:lnTo>
                  <a:pt x="326393" y="415794"/>
                </a:lnTo>
                <a:lnTo>
                  <a:pt x="285361" y="430460"/>
                </a:lnTo>
                <a:lnTo>
                  <a:pt x="240665" y="435609"/>
                </a:lnTo>
                <a:lnTo>
                  <a:pt x="380822" y="435609"/>
                </a:lnTo>
                <a:lnTo>
                  <a:pt x="410841" y="410841"/>
                </a:lnTo>
                <a:lnTo>
                  <a:pt x="440228" y="375224"/>
                </a:lnTo>
                <a:lnTo>
                  <a:pt x="462417" y="334343"/>
                </a:lnTo>
                <a:lnTo>
                  <a:pt x="476440" y="289168"/>
                </a:lnTo>
                <a:lnTo>
                  <a:pt x="481330" y="240664"/>
                </a:lnTo>
                <a:lnTo>
                  <a:pt x="476440" y="192161"/>
                </a:lnTo>
                <a:lnTo>
                  <a:pt x="462417" y="146986"/>
                </a:lnTo>
                <a:lnTo>
                  <a:pt x="440228" y="106105"/>
                </a:lnTo>
                <a:lnTo>
                  <a:pt x="410841" y="70488"/>
                </a:lnTo>
                <a:lnTo>
                  <a:pt x="380822" y="45719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26">
            <a:extLst>
              <a:ext uri="{FF2B5EF4-FFF2-40B4-BE49-F238E27FC236}">
                <a16:creationId xmlns:a16="http://schemas.microsoft.com/office/drawing/2014/main" id="{71CB499A-C12A-46C4-A75D-DF3F0D169426}"/>
              </a:ext>
            </a:extLst>
          </p:cNvPr>
          <p:cNvSpPr/>
          <p:nvPr/>
        </p:nvSpPr>
        <p:spPr>
          <a:xfrm>
            <a:off x="2872183" y="9015339"/>
            <a:ext cx="279400" cy="286385"/>
          </a:xfrm>
          <a:custGeom>
            <a:avLst/>
            <a:gdLst/>
            <a:ahLst/>
            <a:cxnLst/>
            <a:rect l="l" t="t" r="r" b="b"/>
            <a:pathLst>
              <a:path w="279400" h="286384">
                <a:moveTo>
                  <a:pt x="0" y="286156"/>
                </a:moveTo>
                <a:lnTo>
                  <a:pt x="279133" y="0"/>
                </a:lnTo>
              </a:path>
            </a:pathLst>
          </a:custGeom>
          <a:ln w="40805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27">
            <a:extLst>
              <a:ext uri="{FF2B5EF4-FFF2-40B4-BE49-F238E27FC236}">
                <a16:creationId xmlns:a16="http://schemas.microsoft.com/office/drawing/2014/main" id="{85FD8A1A-5B75-4634-9982-63AE89217563}"/>
              </a:ext>
            </a:extLst>
          </p:cNvPr>
          <p:cNvSpPr/>
          <p:nvPr/>
        </p:nvSpPr>
        <p:spPr>
          <a:xfrm>
            <a:off x="3441626" y="8869065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8"/>
                </a:moveTo>
                <a:lnTo>
                  <a:pt x="639317" y="639318"/>
                </a:lnTo>
                <a:lnTo>
                  <a:pt x="639317" y="0"/>
                </a:lnTo>
                <a:lnTo>
                  <a:pt x="0" y="0"/>
                </a:lnTo>
                <a:lnTo>
                  <a:pt x="0" y="639318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28">
            <a:extLst>
              <a:ext uri="{FF2B5EF4-FFF2-40B4-BE49-F238E27FC236}">
                <a16:creationId xmlns:a16="http://schemas.microsoft.com/office/drawing/2014/main" id="{F6597B89-1CA8-4EF8-B8D8-68E586968DA2}"/>
              </a:ext>
            </a:extLst>
          </p:cNvPr>
          <p:cNvSpPr/>
          <p:nvPr/>
        </p:nvSpPr>
        <p:spPr>
          <a:xfrm>
            <a:off x="3493951" y="9141928"/>
            <a:ext cx="98425" cy="93980"/>
          </a:xfrm>
          <a:custGeom>
            <a:avLst/>
            <a:gdLst/>
            <a:ahLst/>
            <a:cxnLst/>
            <a:rect l="l" t="t" r="r" b="b"/>
            <a:pathLst>
              <a:path w="98425" h="93979">
                <a:moveTo>
                  <a:pt x="49212" y="0"/>
                </a:moveTo>
                <a:lnTo>
                  <a:pt x="31991" y="28041"/>
                </a:lnTo>
                <a:lnTo>
                  <a:pt x="0" y="35750"/>
                </a:lnTo>
                <a:lnTo>
                  <a:pt x="21348" y="60794"/>
                </a:lnTo>
                <a:lnTo>
                  <a:pt x="18796" y="93598"/>
                </a:lnTo>
                <a:lnTo>
                  <a:pt x="49212" y="81038"/>
                </a:lnTo>
                <a:lnTo>
                  <a:pt x="78651" y="81038"/>
                </a:lnTo>
                <a:lnTo>
                  <a:pt x="77076" y="60794"/>
                </a:lnTo>
                <a:lnTo>
                  <a:pt x="98425" y="35750"/>
                </a:lnTo>
                <a:lnTo>
                  <a:pt x="66433" y="28041"/>
                </a:lnTo>
                <a:lnTo>
                  <a:pt x="49212" y="0"/>
                </a:lnTo>
                <a:close/>
              </a:path>
              <a:path w="98425" h="93979">
                <a:moveTo>
                  <a:pt x="78651" y="81038"/>
                </a:moveTo>
                <a:lnTo>
                  <a:pt x="49212" y="81038"/>
                </a:lnTo>
                <a:lnTo>
                  <a:pt x="79629" y="93598"/>
                </a:lnTo>
                <a:lnTo>
                  <a:pt x="78651" y="81038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29">
            <a:extLst>
              <a:ext uri="{FF2B5EF4-FFF2-40B4-BE49-F238E27FC236}">
                <a16:creationId xmlns:a16="http://schemas.microsoft.com/office/drawing/2014/main" id="{A6B5CD9E-BE2D-422A-9404-4A4BF12826C6}"/>
              </a:ext>
            </a:extLst>
          </p:cNvPr>
          <p:cNvSpPr/>
          <p:nvPr/>
        </p:nvSpPr>
        <p:spPr>
          <a:xfrm>
            <a:off x="3827287" y="9148773"/>
            <a:ext cx="86131" cy="826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30">
            <a:extLst>
              <a:ext uri="{FF2B5EF4-FFF2-40B4-BE49-F238E27FC236}">
                <a16:creationId xmlns:a16="http://schemas.microsoft.com/office/drawing/2014/main" id="{ED18907C-C956-4D09-ADB6-EF2451652441}"/>
              </a:ext>
            </a:extLst>
          </p:cNvPr>
          <p:cNvSpPr/>
          <p:nvPr/>
        </p:nvSpPr>
        <p:spPr>
          <a:xfrm>
            <a:off x="3603014" y="9141928"/>
            <a:ext cx="98425" cy="93980"/>
          </a:xfrm>
          <a:custGeom>
            <a:avLst/>
            <a:gdLst/>
            <a:ahLst/>
            <a:cxnLst/>
            <a:rect l="l" t="t" r="r" b="b"/>
            <a:pathLst>
              <a:path w="98425" h="93979">
                <a:moveTo>
                  <a:pt x="49212" y="0"/>
                </a:moveTo>
                <a:lnTo>
                  <a:pt x="31991" y="28041"/>
                </a:lnTo>
                <a:lnTo>
                  <a:pt x="0" y="35750"/>
                </a:lnTo>
                <a:lnTo>
                  <a:pt x="21348" y="60794"/>
                </a:lnTo>
                <a:lnTo>
                  <a:pt x="18796" y="93598"/>
                </a:lnTo>
                <a:lnTo>
                  <a:pt x="49212" y="81038"/>
                </a:lnTo>
                <a:lnTo>
                  <a:pt x="78651" y="81038"/>
                </a:lnTo>
                <a:lnTo>
                  <a:pt x="77076" y="60794"/>
                </a:lnTo>
                <a:lnTo>
                  <a:pt x="98425" y="35750"/>
                </a:lnTo>
                <a:lnTo>
                  <a:pt x="66433" y="28041"/>
                </a:lnTo>
                <a:lnTo>
                  <a:pt x="49212" y="0"/>
                </a:lnTo>
                <a:close/>
              </a:path>
              <a:path w="98425" h="93979">
                <a:moveTo>
                  <a:pt x="78651" y="81038"/>
                </a:moveTo>
                <a:lnTo>
                  <a:pt x="49212" y="81038"/>
                </a:lnTo>
                <a:lnTo>
                  <a:pt x="79629" y="93598"/>
                </a:lnTo>
                <a:lnTo>
                  <a:pt x="78651" y="81038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31">
            <a:extLst>
              <a:ext uri="{FF2B5EF4-FFF2-40B4-BE49-F238E27FC236}">
                <a16:creationId xmlns:a16="http://schemas.microsoft.com/office/drawing/2014/main" id="{5FED999B-0AAF-435E-AFC0-934227BBA6AA}"/>
              </a:ext>
            </a:extLst>
          </p:cNvPr>
          <p:cNvSpPr/>
          <p:nvPr/>
        </p:nvSpPr>
        <p:spPr>
          <a:xfrm>
            <a:off x="3936349" y="9148773"/>
            <a:ext cx="86131" cy="8265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32">
            <a:extLst>
              <a:ext uri="{FF2B5EF4-FFF2-40B4-BE49-F238E27FC236}">
                <a16:creationId xmlns:a16="http://schemas.microsoft.com/office/drawing/2014/main" id="{BB32B394-120A-4466-BD4C-10FDF5440273}"/>
              </a:ext>
            </a:extLst>
          </p:cNvPr>
          <p:cNvSpPr/>
          <p:nvPr/>
        </p:nvSpPr>
        <p:spPr>
          <a:xfrm>
            <a:off x="3725743" y="9156291"/>
            <a:ext cx="71120" cy="67945"/>
          </a:xfrm>
          <a:custGeom>
            <a:avLst/>
            <a:gdLst/>
            <a:ahLst/>
            <a:cxnLst/>
            <a:rect l="l" t="t" r="r" b="b"/>
            <a:pathLst>
              <a:path w="71120" h="67945">
                <a:moveTo>
                  <a:pt x="35547" y="0"/>
                </a:moveTo>
                <a:lnTo>
                  <a:pt x="31940" y="5867"/>
                </a:lnTo>
                <a:lnTo>
                  <a:pt x="28333" y="11734"/>
                </a:lnTo>
                <a:lnTo>
                  <a:pt x="24726" y="17602"/>
                </a:lnTo>
                <a:lnTo>
                  <a:pt x="23101" y="20256"/>
                </a:lnTo>
                <a:lnTo>
                  <a:pt x="20091" y="20980"/>
                </a:lnTo>
                <a:lnTo>
                  <a:pt x="13385" y="22593"/>
                </a:lnTo>
                <a:lnTo>
                  <a:pt x="6692" y="24218"/>
                </a:lnTo>
                <a:lnTo>
                  <a:pt x="0" y="25831"/>
                </a:lnTo>
                <a:lnTo>
                  <a:pt x="4470" y="31076"/>
                </a:lnTo>
                <a:lnTo>
                  <a:pt x="8928" y="36309"/>
                </a:lnTo>
                <a:lnTo>
                  <a:pt x="13398" y="41554"/>
                </a:lnTo>
                <a:lnTo>
                  <a:pt x="15417" y="43916"/>
                </a:lnTo>
                <a:lnTo>
                  <a:pt x="15176" y="47015"/>
                </a:lnTo>
                <a:lnTo>
                  <a:pt x="14643" y="53886"/>
                </a:lnTo>
                <a:lnTo>
                  <a:pt x="14109" y="60756"/>
                </a:lnTo>
                <a:lnTo>
                  <a:pt x="13576" y="67614"/>
                </a:lnTo>
                <a:lnTo>
                  <a:pt x="19938" y="64985"/>
                </a:lnTo>
                <a:lnTo>
                  <a:pt x="26314" y="62357"/>
                </a:lnTo>
                <a:lnTo>
                  <a:pt x="32677" y="59728"/>
                </a:lnTo>
                <a:lnTo>
                  <a:pt x="35547" y="58547"/>
                </a:lnTo>
                <a:lnTo>
                  <a:pt x="38417" y="59728"/>
                </a:lnTo>
                <a:lnTo>
                  <a:pt x="44780" y="62357"/>
                </a:lnTo>
                <a:lnTo>
                  <a:pt x="51155" y="64985"/>
                </a:lnTo>
                <a:lnTo>
                  <a:pt x="57518" y="67614"/>
                </a:lnTo>
                <a:lnTo>
                  <a:pt x="56984" y="60756"/>
                </a:lnTo>
                <a:lnTo>
                  <a:pt x="56451" y="53886"/>
                </a:lnTo>
                <a:lnTo>
                  <a:pt x="55918" y="47015"/>
                </a:lnTo>
                <a:lnTo>
                  <a:pt x="55676" y="43916"/>
                </a:lnTo>
                <a:lnTo>
                  <a:pt x="57696" y="41554"/>
                </a:lnTo>
                <a:lnTo>
                  <a:pt x="62166" y="36309"/>
                </a:lnTo>
                <a:lnTo>
                  <a:pt x="66624" y="31076"/>
                </a:lnTo>
                <a:lnTo>
                  <a:pt x="71094" y="25831"/>
                </a:lnTo>
                <a:lnTo>
                  <a:pt x="64401" y="24218"/>
                </a:lnTo>
                <a:lnTo>
                  <a:pt x="57708" y="22593"/>
                </a:lnTo>
                <a:lnTo>
                  <a:pt x="51003" y="20980"/>
                </a:lnTo>
                <a:lnTo>
                  <a:pt x="47993" y="20256"/>
                </a:lnTo>
                <a:lnTo>
                  <a:pt x="46367" y="17602"/>
                </a:lnTo>
                <a:lnTo>
                  <a:pt x="42760" y="11734"/>
                </a:lnTo>
                <a:lnTo>
                  <a:pt x="39154" y="5867"/>
                </a:lnTo>
                <a:lnTo>
                  <a:pt x="35547" y="0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33">
            <a:extLst>
              <a:ext uri="{FF2B5EF4-FFF2-40B4-BE49-F238E27FC236}">
                <a16:creationId xmlns:a16="http://schemas.microsoft.com/office/drawing/2014/main" id="{7BE98987-EAFA-42F0-8F43-E50C2967F176}"/>
              </a:ext>
            </a:extLst>
          </p:cNvPr>
          <p:cNvSpPr/>
          <p:nvPr/>
        </p:nvSpPr>
        <p:spPr>
          <a:xfrm>
            <a:off x="1990508" y="7280503"/>
            <a:ext cx="554990" cy="517525"/>
          </a:xfrm>
          <a:custGeom>
            <a:avLst/>
            <a:gdLst/>
            <a:ahLst/>
            <a:cxnLst/>
            <a:rect l="l" t="t" r="r" b="b"/>
            <a:pathLst>
              <a:path w="554989" h="517525">
                <a:moveTo>
                  <a:pt x="262589" y="0"/>
                </a:moveTo>
                <a:lnTo>
                  <a:pt x="223501" y="12386"/>
                </a:lnTo>
                <a:lnTo>
                  <a:pt x="190963" y="37280"/>
                </a:lnTo>
                <a:lnTo>
                  <a:pt x="168076" y="71662"/>
                </a:lnTo>
                <a:lnTo>
                  <a:pt x="157941" y="112509"/>
                </a:lnTo>
                <a:lnTo>
                  <a:pt x="159827" y="156659"/>
                </a:lnTo>
                <a:lnTo>
                  <a:pt x="170732" y="197692"/>
                </a:lnTo>
                <a:lnTo>
                  <a:pt x="189840" y="235733"/>
                </a:lnTo>
                <a:lnTo>
                  <a:pt x="216336" y="270903"/>
                </a:lnTo>
                <a:lnTo>
                  <a:pt x="223423" y="278904"/>
                </a:lnTo>
                <a:lnTo>
                  <a:pt x="222648" y="284137"/>
                </a:lnTo>
                <a:lnTo>
                  <a:pt x="189196" y="310572"/>
                </a:lnTo>
                <a:lnTo>
                  <a:pt x="148698" y="324756"/>
                </a:lnTo>
                <a:lnTo>
                  <a:pt x="75887" y="345973"/>
                </a:lnTo>
                <a:lnTo>
                  <a:pt x="51571" y="355738"/>
                </a:lnTo>
                <a:lnTo>
                  <a:pt x="15340" y="388635"/>
                </a:lnTo>
                <a:lnTo>
                  <a:pt x="1211" y="428187"/>
                </a:lnTo>
                <a:lnTo>
                  <a:pt x="0" y="443722"/>
                </a:lnTo>
                <a:lnTo>
                  <a:pt x="191" y="459376"/>
                </a:lnTo>
                <a:lnTo>
                  <a:pt x="13800" y="496213"/>
                </a:lnTo>
                <a:lnTo>
                  <a:pt x="57170" y="504713"/>
                </a:lnTo>
                <a:lnTo>
                  <a:pt x="135000" y="511328"/>
                </a:lnTo>
                <a:lnTo>
                  <a:pt x="272521" y="517143"/>
                </a:lnTo>
                <a:lnTo>
                  <a:pt x="482185" y="505167"/>
                </a:lnTo>
                <a:lnTo>
                  <a:pt x="526392" y="497579"/>
                </a:lnTo>
                <a:lnTo>
                  <a:pt x="554411" y="442441"/>
                </a:lnTo>
                <a:lnTo>
                  <a:pt x="544236" y="404626"/>
                </a:lnTo>
                <a:lnTo>
                  <a:pt x="520371" y="372543"/>
                </a:lnTo>
                <a:lnTo>
                  <a:pt x="481436" y="349796"/>
                </a:lnTo>
                <a:lnTo>
                  <a:pt x="436973" y="336790"/>
                </a:lnTo>
                <a:lnTo>
                  <a:pt x="422127" y="332498"/>
                </a:lnTo>
                <a:lnTo>
                  <a:pt x="374012" y="316980"/>
                </a:lnTo>
                <a:lnTo>
                  <a:pt x="332066" y="294380"/>
                </a:lnTo>
                <a:lnTo>
                  <a:pt x="323842" y="281190"/>
                </a:lnTo>
                <a:lnTo>
                  <a:pt x="324108" y="278218"/>
                </a:lnTo>
                <a:lnTo>
                  <a:pt x="327842" y="274878"/>
                </a:lnTo>
                <a:lnTo>
                  <a:pt x="343878" y="258512"/>
                </a:lnTo>
                <a:lnTo>
                  <a:pt x="369110" y="221056"/>
                </a:lnTo>
                <a:lnTo>
                  <a:pt x="388642" y="171965"/>
                </a:lnTo>
                <a:lnTo>
                  <a:pt x="394046" y="143197"/>
                </a:lnTo>
                <a:lnTo>
                  <a:pt x="393998" y="113998"/>
                </a:lnTo>
                <a:lnTo>
                  <a:pt x="387494" y="84302"/>
                </a:lnTo>
                <a:lnTo>
                  <a:pt x="367679" y="46671"/>
                </a:lnTo>
                <a:lnTo>
                  <a:pt x="338286" y="18734"/>
                </a:lnTo>
                <a:lnTo>
                  <a:pt x="302271" y="2504"/>
                </a:lnTo>
                <a:lnTo>
                  <a:pt x="262589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34">
            <a:extLst>
              <a:ext uri="{FF2B5EF4-FFF2-40B4-BE49-F238E27FC236}">
                <a16:creationId xmlns:a16="http://schemas.microsoft.com/office/drawing/2014/main" id="{7FEE50BD-7A9C-4DD4-96F8-90B138F280A7}"/>
              </a:ext>
            </a:extLst>
          </p:cNvPr>
          <p:cNvSpPr/>
          <p:nvPr/>
        </p:nvSpPr>
        <p:spPr>
          <a:xfrm>
            <a:off x="1889907" y="7352407"/>
            <a:ext cx="276225" cy="383540"/>
          </a:xfrm>
          <a:custGeom>
            <a:avLst/>
            <a:gdLst/>
            <a:ahLst/>
            <a:cxnLst/>
            <a:rect l="l" t="t" r="r" b="b"/>
            <a:pathLst>
              <a:path w="276225" h="383540">
                <a:moveTo>
                  <a:pt x="204515" y="0"/>
                </a:moveTo>
                <a:lnTo>
                  <a:pt x="190124" y="2290"/>
                </a:lnTo>
                <a:lnTo>
                  <a:pt x="156032" y="18565"/>
                </a:lnTo>
                <a:lnTo>
                  <a:pt x="132232" y="45751"/>
                </a:lnTo>
                <a:lnTo>
                  <a:pt x="120423" y="80856"/>
                </a:lnTo>
                <a:lnTo>
                  <a:pt x="122306" y="120883"/>
                </a:lnTo>
                <a:lnTo>
                  <a:pt x="129371" y="145655"/>
                </a:lnTo>
                <a:lnTo>
                  <a:pt x="139383" y="168819"/>
                </a:lnTo>
                <a:lnTo>
                  <a:pt x="152712" y="190174"/>
                </a:lnTo>
                <a:lnTo>
                  <a:pt x="169728" y="209516"/>
                </a:lnTo>
                <a:lnTo>
                  <a:pt x="164475" y="218326"/>
                </a:lnTo>
                <a:lnTo>
                  <a:pt x="125730" y="239384"/>
                </a:lnTo>
                <a:lnTo>
                  <a:pt x="95757" y="248687"/>
                </a:lnTo>
                <a:lnTo>
                  <a:pt x="80790" y="253395"/>
                </a:lnTo>
                <a:lnTo>
                  <a:pt x="40201" y="267466"/>
                </a:lnTo>
                <a:lnTo>
                  <a:pt x="5254" y="310008"/>
                </a:lnTo>
                <a:lnTo>
                  <a:pt x="0" y="338161"/>
                </a:lnTo>
                <a:lnTo>
                  <a:pt x="4730" y="365256"/>
                </a:lnTo>
                <a:lnTo>
                  <a:pt x="48669" y="379414"/>
                </a:lnTo>
                <a:lnTo>
                  <a:pt x="88029" y="383024"/>
                </a:lnTo>
                <a:lnTo>
                  <a:pt x="88410" y="376280"/>
                </a:lnTo>
                <a:lnTo>
                  <a:pt x="88537" y="373499"/>
                </a:lnTo>
                <a:lnTo>
                  <a:pt x="94865" y="334809"/>
                </a:lnTo>
                <a:lnTo>
                  <a:pt x="134861" y="280223"/>
                </a:lnTo>
                <a:lnTo>
                  <a:pt x="178390" y="260924"/>
                </a:lnTo>
                <a:lnTo>
                  <a:pt x="197392" y="255772"/>
                </a:lnTo>
                <a:lnTo>
                  <a:pt x="206876" y="253154"/>
                </a:lnTo>
                <a:lnTo>
                  <a:pt x="222327" y="248675"/>
                </a:lnTo>
                <a:lnTo>
                  <a:pt x="268585" y="235132"/>
                </a:lnTo>
                <a:lnTo>
                  <a:pt x="257831" y="226109"/>
                </a:lnTo>
                <a:lnTo>
                  <a:pt x="252826" y="221784"/>
                </a:lnTo>
                <a:lnTo>
                  <a:pt x="248087" y="217352"/>
                </a:lnTo>
                <a:lnTo>
                  <a:pt x="243934" y="213250"/>
                </a:lnTo>
                <a:lnTo>
                  <a:pt x="244684" y="209199"/>
                </a:lnTo>
                <a:lnTo>
                  <a:pt x="249141" y="204513"/>
                </a:lnTo>
                <a:lnTo>
                  <a:pt x="254738" y="198229"/>
                </a:lnTo>
                <a:lnTo>
                  <a:pt x="260047" y="191678"/>
                </a:lnTo>
                <a:lnTo>
                  <a:pt x="265276" y="185048"/>
                </a:lnTo>
                <a:lnTo>
                  <a:pt x="270630" y="178528"/>
                </a:lnTo>
                <a:lnTo>
                  <a:pt x="274598" y="172630"/>
                </a:lnTo>
                <a:lnTo>
                  <a:pt x="276223" y="166714"/>
                </a:lnTo>
                <a:lnTo>
                  <a:pt x="275368" y="160651"/>
                </a:lnTo>
                <a:lnTo>
                  <a:pt x="271900" y="154309"/>
                </a:lnTo>
                <a:lnTo>
                  <a:pt x="268991" y="150372"/>
                </a:lnTo>
                <a:lnTo>
                  <a:pt x="267353" y="145419"/>
                </a:lnTo>
                <a:lnTo>
                  <a:pt x="265486" y="140784"/>
                </a:lnTo>
                <a:lnTo>
                  <a:pt x="254698" y="110845"/>
                </a:lnTo>
                <a:lnTo>
                  <a:pt x="247487" y="80456"/>
                </a:lnTo>
                <a:lnTo>
                  <a:pt x="245434" y="49405"/>
                </a:lnTo>
                <a:lnTo>
                  <a:pt x="250119" y="17480"/>
                </a:lnTo>
                <a:lnTo>
                  <a:pt x="250716" y="15232"/>
                </a:lnTo>
                <a:lnTo>
                  <a:pt x="247935" y="10571"/>
                </a:lnTo>
                <a:lnTo>
                  <a:pt x="245522" y="9288"/>
                </a:lnTo>
                <a:lnTo>
                  <a:pt x="232224" y="3585"/>
                </a:lnTo>
                <a:lnTo>
                  <a:pt x="218552" y="460"/>
                </a:lnTo>
                <a:lnTo>
                  <a:pt x="204515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35">
            <a:extLst>
              <a:ext uri="{FF2B5EF4-FFF2-40B4-BE49-F238E27FC236}">
                <a16:creationId xmlns:a16="http://schemas.microsoft.com/office/drawing/2014/main" id="{A13B473D-26F4-4141-A783-5D3340B51E39}"/>
              </a:ext>
            </a:extLst>
          </p:cNvPr>
          <p:cNvSpPr/>
          <p:nvPr/>
        </p:nvSpPr>
        <p:spPr>
          <a:xfrm>
            <a:off x="2366161" y="7352656"/>
            <a:ext cx="275590" cy="383540"/>
          </a:xfrm>
          <a:custGeom>
            <a:avLst/>
            <a:gdLst/>
            <a:ahLst/>
            <a:cxnLst/>
            <a:rect l="l" t="t" r="r" b="b"/>
            <a:pathLst>
              <a:path w="275589" h="383540">
                <a:moveTo>
                  <a:pt x="63760" y="0"/>
                </a:moveTo>
                <a:lnTo>
                  <a:pt x="32651" y="8379"/>
                </a:lnTo>
                <a:lnTo>
                  <a:pt x="27711" y="10983"/>
                </a:lnTo>
                <a:lnTo>
                  <a:pt x="26365" y="13396"/>
                </a:lnTo>
                <a:lnTo>
                  <a:pt x="27520" y="19238"/>
                </a:lnTo>
                <a:lnTo>
                  <a:pt x="29231" y="28205"/>
                </a:lnTo>
                <a:lnTo>
                  <a:pt x="30687" y="37245"/>
                </a:lnTo>
                <a:lnTo>
                  <a:pt x="31666" y="46311"/>
                </a:lnTo>
                <a:lnTo>
                  <a:pt x="31940" y="55356"/>
                </a:lnTo>
                <a:lnTo>
                  <a:pt x="29611" y="82353"/>
                </a:lnTo>
                <a:lnTo>
                  <a:pt x="23814" y="108461"/>
                </a:lnTo>
                <a:lnTo>
                  <a:pt x="14961" y="133741"/>
                </a:lnTo>
                <a:lnTo>
                  <a:pt x="3467" y="158252"/>
                </a:lnTo>
                <a:lnTo>
                  <a:pt x="431" y="164030"/>
                </a:lnTo>
                <a:lnTo>
                  <a:pt x="0" y="168437"/>
                </a:lnTo>
                <a:lnTo>
                  <a:pt x="4013" y="173492"/>
                </a:lnTo>
                <a:lnTo>
                  <a:pt x="10014" y="181281"/>
                </a:lnTo>
                <a:lnTo>
                  <a:pt x="15946" y="189130"/>
                </a:lnTo>
                <a:lnTo>
                  <a:pt x="22013" y="196854"/>
                </a:lnTo>
                <a:lnTo>
                  <a:pt x="28422" y="204264"/>
                </a:lnTo>
                <a:lnTo>
                  <a:pt x="33299" y="209522"/>
                </a:lnTo>
                <a:lnTo>
                  <a:pt x="33286" y="213573"/>
                </a:lnTo>
                <a:lnTo>
                  <a:pt x="28968" y="217739"/>
                </a:lnTo>
                <a:lnTo>
                  <a:pt x="24293" y="222008"/>
                </a:lnTo>
                <a:lnTo>
                  <a:pt x="19430" y="226106"/>
                </a:lnTo>
                <a:lnTo>
                  <a:pt x="9474" y="234236"/>
                </a:lnTo>
                <a:lnTo>
                  <a:pt x="10998" y="234858"/>
                </a:lnTo>
                <a:lnTo>
                  <a:pt x="12661" y="235709"/>
                </a:lnTo>
                <a:lnTo>
                  <a:pt x="98983" y="260550"/>
                </a:lnTo>
                <a:lnTo>
                  <a:pt x="126261" y="270570"/>
                </a:lnTo>
                <a:lnTo>
                  <a:pt x="168406" y="304958"/>
                </a:lnTo>
                <a:lnTo>
                  <a:pt x="184679" y="343475"/>
                </a:lnTo>
                <a:lnTo>
                  <a:pt x="189119" y="369466"/>
                </a:lnTo>
                <a:lnTo>
                  <a:pt x="191401" y="383169"/>
                </a:lnTo>
                <a:lnTo>
                  <a:pt x="233530" y="378275"/>
                </a:lnTo>
                <a:lnTo>
                  <a:pt x="270949" y="368262"/>
                </a:lnTo>
                <a:lnTo>
                  <a:pt x="275539" y="344840"/>
                </a:lnTo>
                <a:lnTo>
                  <a:pt x="273773" y="314831"/>
                </a:lnTo>
                <a:lnTo>
                  <a:pt x="263188" y="290065"/>
                </a:lnTo>
                <a:lnTo>
                  <a:pt x="244135" y="271138"/>
                </a:lnTo>
                <a:lnTo>
                  <a:pt x="216966" y="258645"/>
                </a:lnTo>
                <a:lnTo>
                  <a:pt x="160409" y="242029"/>
                </a:lnTo>
                <a:lnTo>
                  <a:pt x="141655" y="236179"/>
                </a:lnTo>
                <a:lnTo>
                  <a:pt x="131211" y="232140"/>
                </a:lnTo>
                <a:lnTo>
                  <a:pt x="121783" y="226619"/>
                </a:lnTo>
                <a:lnTo>
                  <a:pt x="113855" y="219141"/>
                </a:lnTo>
                <a:lnTo>
                  <a:pt x="107911" y="209230"/>
                </a:lnTo>
                <a:lnTo>
                  <a:pt x="122731" y="192490"/>
                </a:lnTo>
                <a:lnTo>
                  <a:pt x="135293" y="173774"/>
                </a:lnTo>
                <a:lnTo>
                  <a:pt x="145330" y="153558"/>
                </a:lnTo>
                <a:lnTo>
                  <a:pt x="152577" y="132318"/>
                </a:lnTo>
                <a:lnTo>
                  <a:pt x="156967" y="110726"/>
                </a:lnTo>
                <a:lnTo>
                  <a:pt x="158002" y="89384"/>
                </a:lnTo>
                <a:lnTo>
                  <a:pt x="154829" y="68326"/>
                </a:lnTo>
                <a:lnTo>
                  <a:pt x="146596" y="47584"/>
                </a:lnTo>
                <a:lnTo>
                  <a:pt x="124845" y="21016"/>
                </a:lnTo>
                <a:lnTo>
                  <a:pt x="95862" y="4683"/>
                </a:lnTo>
                <a:lnTo>
                  <a:pt x="63760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36">
            <a:extLst>
              <a:ext uri="{FF2B5EF4-FFF2-40B4-BE49-F238E27FC236}">
                <a16:creationId xmlns:a16="http://schemas.microsoft.com/office/drawing/2014/main" id="{FC590696-602D-44F9-80E7-5D77077CB398}"/>
              </a:ext>
            </a:extLst>
          </p:cNvPr>
          <p:cNvSpPr txBox="1"/>
          <p:nvPr/>
        </p:nvSpPr>
        <p:spPr>
          <a:xfrm>
            <a:off x="2673557" y="7209835"/>
            <a:ext cx="203453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latin typeface="Calibri"/>
                <a:cs typeface="Calibri"/>
              </a:rPr>
              <a:t>My </a:t>
            </a:r>
            <a:r>
              <a:rPr sz="1800" b="1" spc="65" dirty="0">
                <a:latin typeface="Calibri"/>
                <a:cs typeface="Calibri"/>
              </a:rPr>
              <a:t>work</a:t>
            </a:r>
            <a:r>
              <a:rPr sz="1800" b="1" dirty="0">
                <a:latin typeface="Calibri"/>
                <a:cs typeface="Calibri"/>
              </a:rPr>
              <a:t> </a:t>
            </a:r>
            <a:r>
              <a:rPr sz="1800" b="1" spc="45" dirty="0">
                <a:latin typeface="Calibri"/>
                <a:cs typeface="Calibri"/>
              </a:rPr>
              <a:t>colleagues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63" name="object 37">
            <a:extLst>
              <a:ext uri="{FF2B5EF4-FFF2-40B4-BE49-F238E27FC236}">
                <a16:creationId xmlns:a16="http://schemas.microsoft.com/office/drawing/2014/main" id="{AD9DFEC1-D0CB-43A1-9434-D4063805EDFE}"/>
              </a:ext>
            </a:extLst>
          </p:cNvPr>
          <p:cNvSpPr txBox="1"/>
          <p:nvPr/>
        </p:nvSpPr>
        <p:spPr>
          <a:xfrm>
            <a:off x="3405803" y="7633369"/>
            <a:ext cx="2728296" cy="5552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94615" indent="-82550">
              <a:lnSpc>
                <a:spcPct val="100000"/>
              </a:lnSpc>
              <a:spcBef>
                <a:spcPts val="170"/>
              </a:spcBef>
              <a:buChar char="•"/>
              <a:tabLst>
                <a:tab pos="95250" algn="l"/>
              </a:tabLst>
            </a:pPr>
            <a:r>
              <a:rPr sz="1100" spc="-2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feel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around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70"/>
              </a:spcBef>
              <a:buChar char="•"/>
              <a:tabLst>
                <a:tab pos="95250" algn="l"/>
              </a:tabLst>
            </a:pP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trust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70"/>
              </a:spcBef>
              <a:buChar char="•"/>
              <a:tabLst>
                <a:tab pos="95250" algn="l"/>
              </a:tabLst>
            </a:pPr>
            <a:r>
              <a:rPr sz="1100" spc="-2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feel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I’m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‘pulling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weight’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object 38">
            <a:extLst>
              <a:ext uri="{FF2B5EF4-FFF2-40B4-BE49-F238E27FC236}">
                <a16:creationId xmlns:a16="http://schemas.microsoft.com/office/drawing/2014/main" id="{A676466B-9688-4D71-8E68-65F60AF4D463}"/>
              </a:ext>
            </a:extLst>
          </p:cNvPr>
          <p:cNvSpPr/>
          <p:nvPr/>
        </p:nvSpPr>
        <p:spPr>
          <a:xfrm>
            <a:off x="2693774" y="7555987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8"/>
                </a:moveTo>
                <a:lnTo>
                  <a:pt x="639317" y="639318"/>
                </a:lnTo>
                <a:lnTo>
                  <a:pt x="639317" y="0"/>
                </a:lnTo>
                <a:lnTo>
                  <a:pt x="0" y="0"/>
                </a:lnTo>
                <a:lnTo>
                  <a:pt x="0" y="639318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39">
            <a:extLst>
              <a:ext uri="{FF2B5EF4-FFF2-40B4-BE49-F238E27FC236}">
                <a16:creationId xmlns:a16="http://schemas.microsoft.com/office/drawing/2014/main" id="{5F8B18AA-3DEE-423F-BEF5-E08885B9035B}"/>
              </a:ext>
            </a:extLst>
          </p:cNvPr>
          <p:cNvSpPr/>
          <p:nvPr/>
        </p:nvSpPr>
        <p:spPr>
          <a:xfrm>
            <a:off x="2778175" y="7665850"/>
            <a:ext cx="74396" cy="7439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40">
            <a:extLst>
              <a:ext uri="{FF2B5EF4-FFF2-40B4-BE49-F238E27FC236}">
                <a16:creationId xmlns:a16="http://schemas.microsoft.com/office/drawing/2014/main" id="{04304034-0DAE-4795-A189-DE216680E59F}"/>
              </a:ext>
            </a:extLst>
          </p:cNvPr>
          <p:cNvSpPr/>
          <p:nvPr/>
        </p:nvSpPr>
        <p:spPr>
          <a:xfrm>
            <a:off x="2732780" y="7747951"/>
            <a:ext cx="170180" cy="337820"/>
          </a:xfrm>
          <a:custGeom>
            <a:avLst/>
            <a:gdLst/>
            <a:ahLst/>
            <a:cxnLst/>
            <a:rect l="l" t="t" r="r" b="b"/>
            <a:pathLst>
              <a:path w="170180" h="337820">
                <a:moveTo>
                  <a:pt x="131356" y="46316"/>
                </a:moveTo>
                <a:lnTo>
                  <a:pt x="38684" y="46316"/>
                </a:lnTo>
                <a:lnTo>
                  <a:pt x="38620" y="318515"/>
                </a:lnTo>
                <a:lnTo>
                  <a:pt x="40261" y="325832"/>
                </a:lnTo>
                <a:lnTo>
                  <a:pt x="44734" y="331811"/>
                </a:lnTo>
                <a:lnTo>
                  <a:pt x="51366" y="335844"/>
                </a:lnTo>
                <a:lnTo>
                  <a:pt x="59486" y="337324"/>
                </a:lnTo>
                <a:lnTo>
                  <a:pt x="67599" y="335844"/>
                </a:lnTo>
                <a:lnTo>
                  <a:pt x="74228" y="331811"/>
                </a:lnTo>
                <a:lnTo>
                  <a:pt x="78699" y="325832"/>
                </a:lnTo>
                <a:lnTo>
                  <a:pt x="80340" y="318515"/>
                </a:lnTo>
                <a:lnTo>
                  <a:pt x="80352" y="160616"/>
                </a:lnTo>
                <a:lnTo>
                  <a:pt x="131324" y="160616"/>
                </a:lnTo>
                <a:lnTo>
                  <a:pt x="131356" y="46316"/>
                </a:lnTo>
                <a:close/>
              </a:path>
              <a:path w="170180" h="337820">
                <a:moveTo>
                  <a:pt x="131324" y="160616"/>
                </a:moveTo>
                <a:lnTo>
                  <a:pt x="89649" y="160616"/>
                </a:lnTo>
                <a:lnTo>
                  <a:pt x="89598" y="318515"/>
                </a:lnTo>
                <a:lnTo>
                  <a:pt x="91235" y="325832"/>
                </a:lnTo>
                <a:lnTo>
                  <a:pt x="95699" y="331811"/>
                </a:lnTo>
                <a:lnTo>
                  <a:pt x="102323" y="335844"/>
                </a:lnTo>
                <a:lnTo>
                  <a:pt x="110439" y="337324"/>
                </a:lnTo>
                <a:lnTo>
                  <a:pt x="118549" y="335844"/>
                </a:lnTo>
                <a:lnTo>
                  <a:pt x="125174" y="331811"/>
                </a:lnTo>
                <a:lnTo>
                  <a:pt x="129641" y="325832"/>
                </a:lnTo>
                <a:lnTo>
                  <a:pt x="131279" y="318515"/>
                </a:lnTo>
                <a:lnTo>
                  <a:pt x="131324" y="160616"/>
                </a:lnTo>
                <a:close/>
              </a:path>
              <a:path w="170180" h="337820">
                <a:moveTo>
                  <a:pt x="169621" y="46316"/>
                </a:moveTo>
                <a:lnTo>
                  <a:pt x="140525" y="46316"/>
                </a:lnTo>
                <a:lnTo>
                  <a:pt x="140525" y="146621"/>
                </a:lnTo>
                <a:lnTo>
                  <a:pt x="145080" y="157958"/>
                </a:lnTo>
                <a:lnTo>
                  <a:pt x="155097" y="161737"/>
                </a:lnTo>
                <a:lnTo>
                  <a:pt x="165101" y="157958"/>
                </a:lnTo>
                <a:lnTo>
                  <a:pt x="169621" y="146621"/>
                </a:lnTo>
                <a:lnTo>
                  <a:pt x="169621" y="46316"/>
                </a:lnTo>
                <a:close/>
              </a:path>
              <a:path w="170180" h="337820">
                <a:moveTo>
                  <a:pt x="42849" y="0"/>
                </a:moveTo>
                <a:lnTo>
                  <a:pt x="25037" y="3405"/>
                </a:lnTo>
                <a:lnTo>
                  <a:pt x="11542" y="12711"/>
                </a:lnTo>
                <a:lnTo>
                  <a:pt x="2989" y="26547"/>
                </a:lnTo>
                <a:lnTo>
                  <a:pt x="0" y="43548"/>
                </a:lnTo>
                <a:lnTo>
                  <a:pt x="0" y="146621"/>
                </a:lnTo>
                <a:lnTo>
                  <a:pt x="4581" y="157894"/>
                </a:lnTo>
                <a:lnTo>
                  <a:pt x="14662" y="161651"/>
                </a:lnTo>
                <a:lnTo>
                  <a:pt x="24742" y="157894"/>
                </a:lnTo>
                <a:lnTo>
                  <a:pt x="29324" y="146621"/>
                </a:lnTo>
                <a:lnTo>
                  <a:pt x="29324" y="46316"/>
                </a:lnTo>
                <a:lnTo>
                  <a:pt x="169621" y="46316"/>
                </a:lnTo>
                <a:lnTo>
                  <a:pt x="145178" y="3790"/>
                </a:lnTo>
                <a:lnTo>
                  <a:pt x="126212" y="25"/>
                </a:lnTo>
                <a:lnTo>
                  <a:pt x="42849" y="0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41">
            <a:extLst>
              <a:ext uri="{FF2B5EF4-FFF2-40B4-BE49-F238E27FC236}">
                <a16:creationId xmlns:a16="http://schemas.microsoft.com/office/drawing/2014/main" id="{42328367-FCF0-4AF6-8FCB-806B5EEA3FDA}"/>
              </a:ext>
            </a:extLst>
          </p:cNvPr>
          <p:cNvSpPr/>
          <p:nvPr/>
        </p:nvSpPr>
        <p:spPr>
          <a:xfrm>
            <a:off x="3027311" y="7658496"/>
            <a:ext cx="89433" cy="8943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42">
            <a:extLst>
              <a:ext uri="{FF2B5EF4-FFF2-40B4-BE49-F238E27FC236}">
                <a16:creationId xmlns:a16="http://schemas.microsoft.com/office/drawing/2014/main" id="{9673E5AC-9299-49D3-97B1-88DD154F901E}"/>
              </a:ext>
            </a:extLst>
          </p:cNvPr>
          <p:cNvSpPr/>
          <p:nvPr/>
        </p:nvSpPr>
        <p:spPr>
          <a:xfrm>
            <a:off x="2989435" y="7748117"/>
            <a:ext cx="170180" cy="337820"/>
          </a:xfrm>
          <a:custGeom>
            <a:avLst/>
            <a:gdLst/>
            <a:ahLst/>
            <a:cxnLst/>
            <a:rect l="l" t="t" r="r" b="b"/>
            <a:pathLst>
              <a:path w="170179" h="337820">
                <a:moveTo>
                  <a:pt x="38620" y="318516"/>
                </a:moveTo>
                <a:lnTo>
                  <a:pt x="40261" y="325832"/>
                </a:lnTo>
                <a:lnTo>
                  <a:pt x="44734" y="331811"/>
                </a:lnTo>
                <a:lnTo>
                  <a:pt x="51366" y="335844"/>
                </a:lnTo>
                <a:lnTo>
                  <a:pt x="59486" y="337324"/>
                </a:lnTo>
                <a:lnTo>
                  <a:pt x="67599" y="335844"/>
                </a:lnTo>
                <a:lnTo>
                  <a:pt x="74228" y="331811"/>
                </a:lnTo>
                <a:lnTo>
                  <a:pt x="78699" y="325832"/>
                </a:lnTo>
                <a:lnTo>
                  <a:pt x="80340" y="318516"/>
                </a:lnTo>
                <a:lnTo>
                  <a:pt x="80352" y="160616"/>
                </a:lnTo>
                <a:lnTo>
                  <a:pt x="89649" y="160616"/>
                </a:lnTo>
                <a:lnTo>
                  <a:pt x="89598" y="318516"/>
                </a:lnTo>
                <a:lnTo>
                  <a:pt x="110439" y="337324"/>
                </a:lnTo>
                <a:lnTo>
                  <a:pt x="118549" y="335844"/>
                </a:lnTo>
                <a:lnTo>
                  <a:pt x="125174" y="331811"/>
                </a:lnTo>
                <a:lnTo>
                  <a:pt x="129641" y="325832"/>
                </a:lnTo>
                <a:lnTo>
                  <a:pt x="131279" y="318516"/>
                </a:lnTo>
                <a:lnTo>
                  <a:pt x="131356" y="46316"/>
                </a:lnTo>
                <a:lnTo>
                  <a:pt x="140525" y="46316"/>
                </a:lnTo>
                <a:lnTo>
                  <a:pt x="140525" y="146621"/>
                </a:lnTo>
                <a:lnTo>
                  <a:pt x="145080" y="157958"/>
                </a:lnTo>
                <a:lnTo>
                  <a:pt x="155097" y="161737"/>
                </a:lnTo>
                <a:lnTo>
                  <a:pt x="165101" y="157958"/>
                </a:lnTo>
                <a:lnTo>
                  <a:pt x="169621" y="146621"/>
                </a:lnTo>
                <a:lnTo>
                  <a:pt x="169621" y="44183"/>
                </a:lnTo>
                <a:lnTo>
                  <a:pt x="145178" y="3790"/>
                </a:lnTo>
                <a:lnTo>
                  <a:pt x="42849" y="0"/>
                </a:lnTo>
                <a:lnTo>
                  <a:pt x="25037" y="3405"/>
                </a:lnTo>
                <a:lnTo>
                  <a:pt x="11542" y="12711"/>
                </a:lnTo>
                <a:lnTo>
                  <a:pt x="2989" y="26547"/>
                </a:lnTo>
                <a:lnTo>
                  <a:pt x="0" y="43548"/>
                </a:lnTo>
                <a:lnTo>
                  <a:pt x="0" y="146621"/>
                </a:lnTo>
                <a:lnTo>
                  <a:pt x="29324" y="46316"/>
                </a:lnTo>
                <a:lnTo>
                  <a:pt x="38684" y="46316"/>
                </a:lnTo>
                <a:lnTo>
                  <a:pt x="38620" y="318516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43">
            <a:extLst>
              <a:ext uri="{FF2B5EF4-FFF2-40B4-BE49-F238E27FC236}">
                <a16:creationId xmlns:a16="http://schemas.microsoft.com/office/drawing/2014/main" id="{D1369C3A-483A-4021-AF49-C29323525535}"/>
              </a:ext>
            </a:extLst>
          </p:cNvPr>
          <p:cNvSpPr/>
          <p:nvPr/>
        </p:nvSpPr>
        <p:spPr>
          <a:xfrm>
            <a:off x="3162340" y="7658496"/>
            <a:ext cx="89433" cy="89433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44">
            <a:extLst>
              <a:ext uri="{FF2B5EF4-FFF2-40B4-BE49-F238E27FC236}">
                <a16:creationId xmlns:a16="http://schemas.microsoft.com/office/drawing/2014/main" id="{EC90A0CF-9109-473F-894A-19AC529A6E29}"/>
              </a:ext>
            </a:extLst>
          </p:cNvPr>
          <p:cNvSpPr/>
          <p:nvPr/>
        </p:nvSpPr>
        <p:spPr>
          <a:xfrm>
            <a:off x="3124463" y="7748117"/>
            <a:ext cx="170180" cy="337820"/>
          </a:xfrm>
          <a:custGeom>
            <a:avLst/>
            <a:gdLst/>
            <a:ahLst/>
            <a:cxnLst/>
            <a:rect l="l" t="t" r="r" b="b"/>
            <a:pathLst>
              <a:path w="170179" h="337820">
                <a:moveTo>
                  <a:pt x="131356" y="46316"/>
                </a:moveTo>
                <a:lnTo>
                  <a:pt x="38684" y="46316"/>
                </a:lnTo>
                <a:lnTo>
                  <a:pt x="38620" y="318516"/>
                </a:lnTo>
                <a:lnTo>
                  <a:pt x="40261" y="325832"/>
                </a:lnTo>
                <a:lnTo>
                  <a:pt x="44734" y="331811"/>
                </a:lnTo>
                <a:lnTo>
                  <a:pt x="51366" y="335844"/>
                </a:lnTo>
                <a:lnTo>
                  <a:pt x="59486" y="337324"/>
                </a:lnTo>
                <a:lnTo>
                  <a:pt x="67599" y="335844"/>
                </a:lnTo>
                <a:lnTo>
                  <a:pt x="74228" y="331811"/>
                </a:lnTo>
                <a:lnTo>
                  <a:pt x="78699" y="325832"/>
                </a:lnTo>
                <a:lnTo>
                  <a:pt x="80340" y="318516"/>
                </a:lnTo>
                <a:lnTo>
                  <a:pt x="80352" y="160616"/>
                </a:lnTo>
                <a:lnTo>
                  <a:pt x="131324" y="160616"/>
                </a:lnTo>
                <a:lnTo>
                  <a:pt x="131356" y="46316"/>
                </a:lnTo>
                <a:close/>
              </a:path>
              <a:path w="170179" h="337820">
                <a:moveTo>
                  <a:pt x="131324" y="160616"/>
                </a:moveTo>
                <a:lnTo>
                  <a:pt x="89649" y="160616"/>
                </a:lnTo>
                <a:lnTo>
                  <a:pt x="89598" y="318516"/>
                </a:lnTo>
                <a:lnTo>
                  <a:pt x="91235" y="325832"/>
                </a:lnTo>
                <a:lnTo>
                  <a:pt x="95699" y="331811"/>
                </a:lnTo>
                <a:lnTo>
                  <a:pt x="102323" y="335844"/>
                </a:lnTo>
                <a:lnTo>
                  <a:pt x="110439" y="337324"/>
                </a:lnTo>
                <a:lnTo>
                  <a:pt x="118549" y="335844"/>
                </a:lnTo>
                <a:lnTo>
                  <a:pt x="125174" y="331811"/>
                </a:lnTo>
                <a:lnTo>
                  <a:pt x="129641" y="325832"/>
                </a:lnTo>
                <a:lnTo>
                  <a:pt x="131279" y="318516"/>
                </a:lnTo>
                <a:lnTo>
                  <a:pt x="131324" y="160616"/>
                </a:lnTo>
                <a:close/>
              </a:path>
              <a:path w="170179" h="337820">
                <a:moveTo>
                  <a:pt x="169621" y="46316"/>
                </a:moveTo>
                <a:lnTo>
                  <a:pt x="140525" y="46316"/>
                </a:lnTo>
                <a:lnTo>
                  <a:pt x="140525" y="146621"/>
                </a:lnTo>
                <a:lnTo>
                  <a:pt x="145080" y="157958"/>
                </a:lnTo>
                <a:lnTo>
                  <a:pt x="155097" y="161737"/>
                </a:lnTo>
                <a:lnTo>
                  <a:pt x="165101" y="157958"/>
                </a:lnTo>
                <a:lnTo>
                  <a:pt x="169621" y="146621"/>
                </a:lnTo>
                <a:lnTo>
                  <a:pt x="169621" y="46316"/>
                </a:lnTo>
                <a:close/>
              </a:path>
              <a:path w="170179" h="337820">
                <a:moveTo>
                  <a:pt x="42849" y="0"/>
                </a:moveTo>
                <a:lnTo>
                  <a:pt x="25037" y="3405"/>
                </a:lnTo>
                <a:lnTo>
                  <a:pt x="11542" y="12711"/>
                </a:lnTo>
                <a:lnTo>
                  <a:pt x="2989" y="26547"/>
                </a:lnTo>
                <a:lnTo>
                  <a:pt x="0" y="43548"/>
                </a:lnTo>
                <a:lnTo>
                  <a:pt x="0" y="146621"/>
                </a:lnTo>
                <a:lnTo>
                  <a:pt x="4581" y="157894"/>
                </a:lnTo>
                <a:lnTo>
                  <a:pt x="14662" y="161651"/>
                </a:lnTo>
                <a:lnTo>
                  <a:pt x="24742" y="157894"/>
                </a:lnTo>
                <a:lnTo>
                  <a:pt x="29324" y="146621"/>
                </a:lnTo>
                <a:lnTo>
                  <a:pt x="29324" y="46316"/>
                </a:lnTo>
                <a:lnTo>
                  <a:pt x="169621" y="46316"/>
                </a:lnTo>
                <a:lnTo>
                  <a:pt x="145178" y="3790"/>
                </a:lnTo>
                <a:lnTo>
                  <a:pt x="126212" y="25"/>
                </a:lnTo>
                <a:lnTo>
                  <a:pt x="4284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45">
            <a:extLst>
              <a:ext uri="{FF2B5EF4-FFF2-40B4-BE49-F238E27FC236}">
                <a16:creationId xmlns:a16="http://schemas.microsoft.com/office/drawing/2014/main" id="{D846F75D-F908-4B60-8E8F-EEF08766BDAF}"/>
              </a:ext>
            </a:extLst>
          </p:cNvPr>
          <p:cNvSpPr/>
          <p:nvPr/>
        </p:nvSpPr>
        <p:spPr>
          <a:xfrm>
            <a:off x="3124463" y="7748117"/>
            <a:ext cx="170180" cy="337820"/>
          </a:xfrm>
          <a:custGeom>
            <a:avLst/>
            <a:gdLst/>
            <a:ahLst/>
            <a:cxnLst/>
            <a:rect l="l" t="t" r="r" b="b"/>
            <a:pathLst>
              <a:path w="170179" h="337820">
                <a:moveTo>
                  <a:pt x="38620" y="318516"/>
                </a:moveTo>
                <a:lnTo>
                  <a:pt x="40261" y="325832"/>
                </a:lnTo>
                <a:lnTo>
                  <a:pt x="44734" y="331811"/>
                </a:lnTo>
                <a:lnTo>
                  <a:pt x="51366" y="335844"/>
                </a:lnTo>
                <a:lnTo>
                  <a:pt x="59486" y="337324"/>
                </a:lnTo>
                <a:lnTo>
                  <a:pt x="67599" y="335844"/>
                </a:lnTo>
                <a:lnTo>
                  <a:pt x="74228" y="331811"/>
                </a:lnTo>
                <a:lnTo>
                  <a:pt x="78699" y="325832"/>
                </a:lnTo>
                <a:lnTo>
                  <a:pt x="80340" y="318516"/>
                </a:lnTo>
                <a:lnTo>
                  <a:pt x="80352" y="160616"/>
                </a:lnTo>
                <a:lnTo>
                  <a:pt x="89649" y="160616"/>
                </a:lnTo>
                <a:lnTo>
                  <a:pt x="89598" y="318516"/>
                </a:lnTo>
                <a:lnTo>
                  <a:pt x="110439" y="337324"/>
                </a:lnTo>
                <a:lnTo>
                  <a:pt x="118549" y="335844"/>
                </a:lnTo>
                <a:lnTo>
                  <a:pt x="125174" y="331811"/>
                </a:lnTo>
                <a:lnTo>
                  <a:pt x="129641" y="325832"/>
                </a:lnTo>
                <a:lnTo>
                  <a:pt x="131279" y="318516"/>
                </a:lnTo>
                <a:lnTo>
                  <a:pt x="131356" y="46316"/>
                </a:lnTo>
                <a:lnTo>
                  <a:pt x="140525" y="46316"/>
                </a:lnTo>
                <a:lnTo>
                  <a:pt x="140525" y="146621"/>
                </a:lnTo>
                <a:lnTo>
                  <a:pt x="145080" y="157958"/>
                </a:lnTo>
                <a:lnTo>
                  <a:pt x="155097" y="161737"/>
                </a:lnTo>
                <a:lnTo>
                  <a:pt x="165101" y="157958"/>
                </a:lnTo>
                <a:lnTo>
                  <a:pt x="169621" y="146621"/>
                </a:lnTo>
                <a:lnTo>
                  <a:pt x="169621" y="44183"/>
                </a:lnTo>
                <a:lnTo>
                  <a:pt x="145178" y="3790"/>
                </a:lnTo>
                <a:lnTo>
                  <a:pt x="42849" y="0"/>
                </a:lnTo>
                <a:lnTo>
                  <a:pt x="25037" y="3405"/>
                </a:lnTo>
                <a:lnTo>
                  <a:pt x="11542" y="12711"/>
                </a:lnTo>
                <a:lnTo>
                  <a:pt x="2989" y="26547"/>
                </a:lnTo>
                <a:lnTo>
                  <a:pt x="0" y="43548"/>
                </a:lnTo>
                <a:lnTo>
                  <a:pt x="0" y="146621"/>
                </a:lnTo>
                <a:lnTo>
                  <a:pt x="29324" y="46316"/>
                </a:lnTo>
                <a:lnTo>
                  <a:pt x="38684" y="46316"/>
                </a:lnTo>
                <a:lnTo>
                  <a:pt x="38620" y="318516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46">
            <a:extLst>
              <a:ext uri="{FF2B5EF4-FFF2-40B4-BE49-F238E27FC236}">
                <a16:creationId xmlns:a16="http://schemas.microsoft.com/office/drawing/2014/main" id="{B0E5412C-BABE-4E3B-BD75-5DB7EF88222E}"/>
              </a:ext>
            </a:extLst>
          </p:cNvPr>
          <p:cNvSpPr/>
          <p:nvPr/>
        </p:nvSpPr>
        <p:spPr>
          <a:xfrm>
            <a:off x="2016967" y="6057717"/>
            <a:ext cx="510540" cy="550545"/>
          </a:xfrm>
          <a:custGeom>
            <a:avLst/>
            <a:gdLst/>
            <a:ahLst/>
            <a:cxnLst/>
            <a:rect l="l" t="t" r="r" b="b"/>
            <a:pathLst>
              <a:path w="510539" h="550545">
                <a:moveTo>
                  <a:pt x="359466" y="273521"/>
                </a:moveTo>
                <a:lnTo>
                  <a:pt x="284645" y="273521"/>
                </a:lnTo>
                <a:lnTo>
                  <a:pt x="403225" y="550483"/>
                </a:lnTo>
                <a:lnTo>
                  <a:pt x="450253" y="534049"/>
                </a:lnTo>
                <a:lnTo>
                  <a:pt x="439444" y="496208"/>
                </a:lnTo>
                <a:lnTo>
                  <a:pt x="435889" y="483909"/>
                </a:lnTo>
                <a:lnTo>
                  <a:pt x="428578" y="457604"/>
                </a:lnTo>
                <a:lnTo>
                  <a:pt x="413709" y="405078"/>
                </a:lnTo>
                <a:lnTo>
                  <a:pt x="389572" y="342056"/>
                </a:lnTo>
                <a:lnTo>
                  <a:pt x="373458" y="304944"/>
                </a:lnTo>
                <a:lnTo>
                  <a:pt x="359466" y="273521"/>
                </a:lnTo>
                <a:close/>
              </a:path>
              <a:path w="510539" h="550545">
                <a:moveTo>
                  <a:pt x="419027" y="122480"/>
                </a:moveTo>
                <a:lnTo>
                  <a:pt x="233908" y="122480"/>
                </a:lnTo>
                <a:lnTo>
                  <a:pt x="234022" y="126620"/>
                </a:lnTo>
                <a:lnTo>
                  <a:pt x="233540" y="129668"/>
                </a:lnTo>
                <a:lnTo>
                  <a:pt x="233133" y="131814"/>
                </a:lnTo>
                <a:lnTo>
                  <a:pt x="225557" y="165105"/>
                </a:lnTo>
                <a:lnTo>
                  <a:pt x="219627" y="196453"/>
                </a:lnTo>
                <a:lnTo>
                  <a:pt x="215554" y="228079"/>
                </a:lnTo>
                <a:lnTo>
                  <a:pt x="214204" y="256719"/>
                </a:lnTo>
                <a:lnTo>
                  <a:pt x="214078" y="265914"/>
                </a:lnTo>
                <a:lnTo>
                  <a:pt x="215506" y="268670"/>
                </a:lnTo>
                <a:lnTo>
                  <a:pt x="228307" y="270600"/>
                </a:lnTo>
                <a:lnTo>
                  <a:pt x="235343" y="271959"/>
                </a:lnTo>
                <a:lnTo>
                  <a:pt x="271596" y="302598"/>
                </a:lnTo>
                <a:lnTo>
                  <a:pt x="271780" y="317526"/>
                </a:lnTo>
                <a:lnTo>
                  <a:pt x="270074" y="326936"/>
                </a:lnTo>
                <a:lnTo>
                  <a:pt x="268221" y="336726"/>
                </a:lnTo>
                <a:lnTo>
                  <a:pt x="250520" y="429109"/>
                </a:lnTo>
                <a:lnTo>
                  <a:pt x="256006" y="424016"/>
                </a:lnTo>
                <a:lnTo>
                  <a:pt x="259778" y="418022"/>
                </a:lnTo>
                <a:lnTo>
                  <a:pt x="264121" y="412472"/>
                </a:lnTo>
                <a:lnTo>
                  <a:pt x="269012" y="405257"/>
                </a:lnTo>
                <a:lnTo>
                  <a:pt x="272632" y="397621"/>
                </a:lnTo>
                <a:lnTo>
                  <a:pt x="274950" y="389481"/>
                </a:lnTo>
                <a:lnTo>
                  <a:pt x="275932" y="380760"/>
                </a:lnTo>
                <a:lnTo>
                  <a:pt x="276451" y="369096"/>
                </a:lnTo>
                <a:lnTo>
                  <a:pt x="277164" y="357354"/>
                </a:lnTo>
                <a:lnTo>
                  <a:pt x="278798" y="332995"/>
                </a:lnTo>
                <a:lnTo>
                  <a:pt x="282549" y="274016"/>
                </a:lnTo>
                <a:lnTo>
                  <a:pt x="284645" y="273521"/>
                </a:lnTo>
                <a:lnTo>
                  <a:pt x="359466" y="273521"/>
                </a:lnTo>
                <a:lnTo>
                  <a:pt x="356065" y="265850"/>
                </a:lnTo>
                <a:lnTo>
                  <a:pt x="340855" y="231230"/>
                </a:lnTo>
                <a:lnTo>
                  <a:pt x="339166" y="227306"/>
                </a:lnTo>
                <a:lnTo>
                  <a:pt x="338747" y="222149"/>
                </a:lnTo>
                <a:lnTo>
                  <a:pt x="339585" y="217933"/>
                </a:lnTo>
                <a:lnTo>
                  <a:pt x="342996" y="201263"/>
                </a:lnTo>
                <a:lnTo>
                  <a:pt x="346557" y="184619"/>
                </a:lnTo>
                <a:lnTo>
                  <a:pt x="354749" y="147372"/>
                </a:lnTo>
                <a:lnTo>
                  <a:pt x="355981" y="143448"/>
                </a:lnTo>
                <a:lnTo>
                  <a:pt x="357238" y="138799"/>
                </a:lnTo>
                <a:lnTo>
                  <a:pt x="429449" y="138799"/>
                </a:lnTo>
                <a:lnTo>
                  <a:pt x="419496" y="123410"/>
                </a:lnTo>
                <a:lnTo>
                  <a:pt x="419027" y="122480"/>
                </a:lnTo>
                <a:close/>
              </a:path>
              <a:path w="510539" h="550545">
                <a:moveTo>
                  <a:pt x="251684" y="350585"/>
                </a:moveTo>
                <a:lnTo>
                  <a:pt x="161848" y="350585"/>
                </a:lnTo>
                <a:lnTo>
                  <a:pt x="168728" y="351178"/>
                </a:lnTo>
                <a:lnTo>
                  <a:pt x="175691" y="352245"/>
                </a:lnTo>
                <a:lnTo>
                  <a:pt x="182112" y="354174"/>
                </a:lnTo>
                <a:lnTo>
                  <a:pt x="187363" y="357354"/>
                </a:lnTo>
                <a:lnTo>
                  <a:pt x="191249" y="360783"/>
                </a:lnTo>
                <a:lnTo>
                  <a:pt x="188099" y="372200"/>
                </a:lnTo>
                <a:lnTo>
                  <a:pt x="188099" y="380633"/>
                </a:lnTo>
                <a:lnTo>
                  <a:pt x="243725" y="391186"/>
                </a:lnTo>
                <a:lnTo>
                  <a:pt x="251684" y="350585"/>
                </a:lnTo>
                <a:close/>
              </a:path>
              <a:path w="510539" h="550545">
                <a:moveTo>
                  <a:pt x="255132" y="332995"/>
                </a:moveTo>
                <a:lnTo>
                  <a:pt x="69494" y="332995"/>
                </a:lnTo>
                <a:lnTo>
                  <a:pt x="76506" y="333469"/>
                </a:lnTo>
                <a:lnTo>
                  <a:pt x="83592" y="334632"/>
                </a:lnTo>
                <a:lnTo>
                  <a:pt x="90205" y="336726"/>
                </a:lnTo>
                <a:lnTo>
                  <a:pt x="95796" y="339993"/>
                </a:lnTo>
                <a:lnTo>
                  <a:pt x="99568" y="343015"/>
                </a:lnTo>
                <a:lnTo>
                  <a:pt x="96591" y="354174"/>
                </a:lnTo>
                <a:lnTo>
                  <a:pt x="96481" y="362967"/>
                </a:lnTo>
                <a:lnTo>
                  <a:pt x="147040" y="372606"/>
                </a:lnTo>
                <a:lnTo>
                  <a:pt x="150306" y="366049"/>
                </a:lnTo>
                <a:lnTo>
                  <a:pt x="151191" y="358533"/>
                </a:lnTo>
                <a:lnTo>
                  <a:pt x="153703" y="352549"/>
                </a:lnTo>
                <a:lnTo>
                  <a:pt x="161848" y="350585"/>
                </a:lnTo>
                <a:lnTo>
                  <a:pt x="251684" y="350585"/>
                </a:lnTo>
                <a:lnTo>
                  <a:pt x="255132" y="332995"/>
                </a:lnTo>
                <a:close/>
              </a:path>
              <a:path w="510539" h="550545">
                <a:moveTo>
                  <a:pt x="35555" y="249105"/>
                </a:moveTo>
                <a:lnTo>
                  <a:pt x="11272" y="285521"/>
                </a:lnTo>
                <a:lnTo>
                  <a:pt x="0" y="344400"/>
                </a:lnTo>
                <a:lnTo>
                  <a:pt x="55397" y="354928"/>
                </a:lnTo>
                <a:lnTo>
                  <a:pt x="58709" y="348440"/>
                </a:lnTo>
                <a:lnTo>
                  <a:pt x="59678" y="341123"/>
                </a:lnTo>
                <a:lnTo>
                  <a:pt x="62032" y="335226"/>
                </a:lnTo>
                <a:lnTo>
                  <a:pt x="69494" y="332995"/>
                </a:lnTo>
                <a:lnTo>
                  <a:pt x="255132" y="332995"/>
                </a:lnTo>
                <a:lnTo>
                  <a:pt x="257975" y="318492"/>
                </a:lnTo>
                <a:lnTo>
                  <a:pt x="236753" y="286411"/>
                </a:lnTo>
                <a:lnTo>
                  <a:pt x="194703" y="279109"/>
                </a:lnTo>
                <a:lnTo>
                  <a:pt x="192951" y="275350"/>
                </a:lnTo>
                <a:lnTo>
                  <a:pt x="180022" y="275299"/>
                </a:lnTo>
                <a:lnTo>
                  <a:pt x="102933" y="260402"/>
                </a:lnTo>
                <a:lnTo>
                  <a:pt x="103687" y="257367"/>
                </a:lnTo>
                <a:lnTo>
                  <a:pt x="89154" y="257367"/>
                </a:lnTo>
                <a:lnTo>
                  <a:pt x="84709" y="256719"/>
                </a:lnTo>
                <a:lnTo>
                  <a:pt x="81622" y="256401"/>
                </a:lnTo>
                <a:lnTo>
                  <a:pt x="54577" y="250993"/>
                </a:lnTo>
                <a:lnTo>
                  <a:pt x="46558" y="249505"/>
                </a:lnTo>
                <a:lnTo>
                  <a:pt x="35555" y="249105"/>
                </a:lnTo>
                <a:close/>
              </a:path>
              <a:path w="510539" h="550545">
                <a:moveTo>
                  <a:pt x="194931" y="253607"/>
                </a:moveTo>
                <a:lnTo>
                  <a:pt x="177850" y="253607"/>
                </a:lnTo>
                <a:lnTo>
                  <a:pt x="180022" y="253772"/>
                </a:lnTo>
                <a:lnTo>
                  <a:pt x="180022" y="275299"/>
                </a:lnTo>
                <a:lnTo>
                  <a:pt x="192964" y="275299"/>
                </a:lnTo>
                <a:lnTo>
                  <a:pt x="195046" y="267374"/>
                </a:lnTo>
                <a:lnTo>
                  <a:pt x="196040" y="259436"/>
                </a:lnTo>
                <a:lnTo>
                  <a:pt x="194931" y="253607"/>
                </a:lnTo>
                <a:close/>
              </a:path>
              <a:path w="510539" h="550545">
                <a:moveTo>
                  <a:pt x="429449" y="138799"/>
                </a:moveTo>
                <a:lnTo>
                  <a:pt x="357238" y="138799"/>
                </a:lnTo>
                <a:lnTo>
                  <a:pt x="358508" y="140260"/>
                </a:lnTo>
                <a:lnTo>
                  <a:pt x="358990" y="140666"/>
                </a:lnTo>
                <a:lnTo>
                  <a:pt x="360794" y="143917"/>
                </a:lnTo>
                <a:lnTo>
                  <a:pt x="379572" y="177766"/>
                </a:lnTo>
                <a:lnTo>
                  <a:pt x="406300" y="203777"/>
                </a:lnTo>
                <a:lnTo>
                  <a:pt x="408305" y="205563"/>
                </a:lnTo>
                <a:lnTo>
                  <a:pt x="477177" y="265914"/>
                </a:lnTo>
                <a:lnTo>
                  <a:pt x="498577" y="244854"/>
                </a:lnTo>
                <a:lnTo>
                  <a:pt x="505510" y="238202"/>
                </a:lnTo>
                <a:lnTo>
                  <a:pt x="509714" y="234227"/>
                </a:lnTo>
                <a:lnTo>
                  <a:pt x="510104" y="231946"/>
                </a:lnTo>
                <a:lnTo>
                  <a:pt x="510198" y="231230"/>
                </a:lnTo>
                <a:lnTo>
                  <a:pt x="505879" y="226645"/>
                </a:lnTo>
                <a:lnTo>
                  <a:pt x="495445" y="215282"/>
                </a:lnTo>
                <a:lnTo>
                  <a:pt x="482896" y="201263"/>
                </a:lnTo>
                <a:lnTo>
                  <a:pt x="474835" y="192318"/>
                </a:lnTo>
                <a:lnTo>
                  <a:pt x="464273" y="181090"/>
                </a:lnTo>
                <a:lnTo>
                  <a:pt x="447727" y="162968"/>
                </a:lnTo>
                <a:lnTo>
                  <a:pt x="432704" y="143833"/>
                </a:lnTo>
                <a:lnTo>
                  <a:pt x="429449" y="138799"/>
                </a:lnTo>
                <a:close/>
              </a:path>
              <a:path w="510539" h="550545">
                <a:moveTo>
                  <a:pt x="183174" y="238433"/>
                </a:moveTo>
                <a:lnTo>
                  <a:pt x="115465" y="238433"/>
                </a:lnTo>
                <a:lnTo>
                  <a:pt x="124193" y="238710"/>
                </a:lnTo>
                <a:lnTo>
                  <a:pt x="122301" y="255106"/>
                </a:lnTo>
                <a:lnTo>
                  <a:pt x="174129" y="265101"/>
                </a:lnTo>
                <a:lnTo>
                  <a:pt x="177850" y="253607"/>
                </a:lnTo>
                <a:lnTo>
                  <a:pt x="194931" y="253607"/>
                </a:lnTo>
                <a:lnTo>
                  <a:pt x="194686" y="252317"/>
                </a:lnTo>
                <a:lnTo>
                  <a:pt x="191047" y="245966"/>
                </a:lnTo>
                <a:lnTo>
                  <a:pt x="185191" y="240336"/>
                </a:lnTo>
                <a:lnTo>
                  <a:pt x="183299" y="238888"/>
                </a:lnTo>
                <a:lnTo>
                  <a:pt x="183174" y="238433"/>
                </a:lnTo>
                <a:close/>
              </a:path>
              <a:path w="510539" h="550545">
                <a:moveTo>
                  <a:pt x="300469" y="0"/>
                </a:moveTo>
                <a:lnTo>
                  <a:pt x="283059" y="1398"/>
                </a:lnTo>
                <a:lnTo>
                  <a:pt x="266679" y="7721"/>
                </a:lnTo>
                <a:lnTo>
                  <a:pt x="251333" y="19902"/>
                </a:lnTo>
                <a:lnTo>
                  <a:pt x="231152" y="40359"/>
                </a:lnTo>
                <a:lnTo>
                  <a:pt x="210473" y="60348"/>
                </a:lnTo>
                <a:lnTo>
                  <a:pt x="189343" y="79867"/>
                </a:lnTo>
                <a:lnTo>
                  <a:pt x="167805" y="98909"/>
                </a:lnTo>
                <a:lnTo>
                  <a:pt x="155599" y="111372"/>
                </a:lnTo>
                <a:lnTo>
                  <a:pt x="146604" y="125025"/>
                </a:lnTo>
                <a:lnTo>
                  <a:pt x="140678" y="140208"/>
                </a:lnTo>
                <a:lnTo>
                  <a:pt x="137680" y="157265"/>
                </a:lnTo>
                <a:lnTo>
                  <a:pt x="135730" y="173645"/>
                </a:lnTo>
                <a:lnTo>
                  <a:pt x="133032" y="189987"/>
                </a:lnTo>
                <a:lnTo>
                  <a:pt x="130001" y="206357"/>
                </a:lnTo>
                <a:lnTo>
                  <a:pt x="127050" y="222823"/>
                </a:lnTo>
                <a:lnTo>
                  <a:pt x="112033" y="225532"/>
                </a:lnTo>
                <a:lnTo>
                  <a:pt x="100458" y="231946"/>
                </a:lnTo>
                <a:lnTo>
                  <a:pt x="92705" y="242434"/>
                </a:lnTo>
                <a:lnTo>
                  <a:pt x="89154" y="257367"/>
                </a:lnTo>
                <a:lnTo>
                  <a:pt x="103687" y="257367"/>
                </a:lnTo>
                <a:lnTo>
                  <a:pt x="105996" y="248070"/>
                </a:lnTo>
                <a:lnTo>
                  <a:pt x="109786" y="241150"/>
                </a:lnTo>
                <a:lnTo>
                  <a:pt x="115465" y="238433"/>
                </a:lnTo>
                <a:lnTo>
                  <a:pt x="183174" y="238433"/>
                </a:lnTo>
                <a:lnTo>
                  <a:pt x="182143" y="234659"/>
                </a:lnTo>
                <a:lnTo>
                  <a:pt x="182903" y="231230"/>
                </a:lnTo>
                <a:lnTo>
                  <a:pt x="186250" y="216701"/>
                </a:lnTo>
                <a:lnTo>
                  <a:pt x="190017" y="201263"/>
                </a:lnTo>
                <a:lnTo>
                  <a:pt x="193567" y="185837"/>
                </a:lnTo>
                <a:lnTo>
                  <a:pt x="196507" y="170295"/>
                </a:lnTo>
                <a:lnTo>
                  <a:pt x="201842" y="155314"/>
                </a:lnTo>
                <a:lnTo>
                  <a:pt x="211097" y="143649"/>
                </a:lnTo>
                <a:lnTo>
                  <a:pt x="222408" y="133353"/>
                </a:lnTo>
                <a:lnTo>
                  <a:pt x="233908" y="122480"/>
                </a:lnTo>
                <a:lnTo>
                  <a:pt x="419027" y="122480"/>
                </a:lnTo>
                <a:lnTo>
                  <a:pt x="408393" y="101423"/>
                </a:lnTo>
                <a:lnTo>
                  <a:pt x="401502" y="86626"/>
                </a:lnTo>
                <a:lnTo>
                  <a:pt x="394114" y="72048"/>
                </a:lnTo>
                <a:lnTo>
                  <a:pt x="386614" y="57518"/>
                </a:lnTo>
                <a:lnTo>
                  <a:pt x="379387" y="42864"/>
                </a:lnTo>
                <a:lnTo>
                  <a:pt x="347154" y="12028"/>
                </a:lnTo>
                <a:lnTo>
                  <a:pt x="318909" y="2592"/>
                </a:lnTo>
                <a:lnTo>
                  <a:pt x="300469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47">
            <a:extLst>
              <a:ext uri="{FF2B5EF4-FFF2-40B4-BE49-F238E27FC236}">
                <a16:creationId xmlns:a16="http://schemas.microsoft.com/office/drawing/2014/main" id="{78687F9C-A521-4CA9-A14E-0C7699F992A0}"/>
              </a:ext>
            </a:extLst>
          </p:cNvPr>
          <p:cNvSpPr/>
          <p:nvPr/>
        </p:nvSpPr>
        <p:spPr>
          <a:xfrm>
            <a:off x="2006382" y="6415999"/>
            <a:ext cx="252095" cy="109220"/>
          </a:xfrm>
          <a:custGeom>
            <a:avLst/>
            <a:gdLst/>
            <a:ahLst/>
            <a:cxnLst/>
            <a:rect l="l" t="t" r="r" b="b"/>
            <a:pathLst>
              <a:path w="252094" h="109220">
                <a:moveTo>
                  <a:pt x="9037" y="0"/>
                </a:moveTo>
                <a:lnTo>
                  <a:pt x="8059" y="1727"/>
                </a:lnTo>
                <a:lnTo>
                  <a:pt x="7589" y="2235"/>
                </a:lnTo>
                <a:lnTo>
                  <a:pt x="4041" y="20664"/>
                </a:lnTo>
                <a:lnTo>
                  <a:pt x="655" y="38531"/>
                </a:lnTo>
                <a:lnTo>
                  <a:pt x="0" y="51536"/>
                </a:lnTo>
                <a:lnTo>
                  <a:pt x="3595" y="61420"/>
                </a:lnTo>
                <a:lnTo>
                  <a:pt x="11524" y="68346"/>
                </a:lnTo>
                <a:lnTo>
                  <a:pt x="23870" y="72478"/>
                </a:lnTo>
                <a:lnTo>
                  <a:pt x="212567" y="108711"/>
                </a:lnTo>
                <a:lnTo>
                  <a:pt x="223403" y="109074"/>
                </a:lnTo>
                <a:lnTo>
                  <a:pt x="232503" y="105841"/>
                </a:lnTo>
                <a:lnTo>
                  <a:pt x="247731" y="68346"/>
                </a:lnTo>
                <a:lnTo>
                  <a:pt x="250361" y="54089"/>
                </a:lnTo>
                <a:lnTo>
                  <a:pt x="182354" y="54089"/>
                </a:lnTo>
                <a:lnTo>
                  <a:pt x="175629" y="53114"/>
                </a:lnTo>
                <a:lnTo>
                  <a:pt x="168904" y="51931"/>
                </a:lnTo>
                <a:lnTo>
                  <a:pt x="162465" y="50179"/>
                </a:lnTo>
                <a:lnTo>
                  <a:pt x="156598" y="47497"/>
                </a:lnTo>
                <a:lnTo>
                  <a:pt x="153728" y="45783"/>
                </a:lnTo>
                <a:lnTo>
                  <a:pt x="155794" y="36664"/>
                </a:lnTo>
                <a:lnTo>
                  <a:pt x="90685" y="36664"/>
                </a:lnTo>
                <a:lnTo>
                  <a:pt x="62123" y="27939"/>
                </a:lnTo>
                <a:lnTo>
                  <a:pt x="64561" y="17462"/>
                </a:lnTo>
                <a:lnTo>
                  <a:pt x="64561" y="10515"/>
                </a:lnTo>
                <a:lnTo>
                  <a:pt x="9037" y="0"/>
                </a:lnTo>
                <a:close/>
              </a:path>
              <a:path w="252094" h="109220">
                <a:moveTo>
                  <a:pt x="196171" y="35979"/>
                </a:moveTo>
                <a:lnTo>
                  <a:pt x="193332" y="41634"/>
                </a:lnTo>
                <a:lnTo>
                  <a:pt x="192306" y="48091"/>
                </a:lnTo>
                <a:lnTo>
                  <a:pt x="189758" y="53020"/>
                </a:lnTo>
                <a:lnTo>
                  <a:pt x="182354" y="54089"/>
                </a:lnTo>
                <a:lnTo>
                  <a:pt x="250361" y="54089"/>
                </a:lnTo>
                <a:lnTo>
                  <a:pt x="251759" y="46596"/>
                </a:lnTo>
                <a:lnTo>
                  <a:pt x="196171" y="35979"/>
                </a:lnTo>
                <a:close/>
              </a:path>
              <a:path w="252094" h="109220">
                <a:moveTo>
                  <a:pt x="104439" y="18199"/>
                </a:moveTo>
                <a:lnTo>
                  <a:pt x="101704" y="23745"/>
                </a:lnTo>
                <a:lnTo>
                  <a:pt x="100791" y="30337"/>
                </a:lnTo>
                <a:lnTo>
                  <a:pt x="98263" y="35476"/>
                </a:lnTo>
                <a:lnTo>
                  <a:pt x="90685" y="36664"/>
                </a:lnTo>
                <a:lnTo>
                  <a:pt x="155794" y="36664"/>
                </a:lnTo>
                <a:lnTo>
                  <a:pt x="156064" y="35476"/>
                </a:lnTo>
                <a:lnTo>
                  <a:pt x="156128" y="28206"/>
                </a:lnTo>
                <a:lnTo>
                  <a:pt x="104439" y="18199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48">
            <a:extLst>
              <a:ext uri="{FF2B5EF4-FFF2-40B4-BE49-F238E27FC236}">
                <a16:creationId xmlns:a16="http://schemas.microsoft.com/office/drawing/2014/main" id="{D8E21E6B-EDC4-4C03-8856-2D8E0F67D375}"/>
              </a:ext>
            </a:extLst>
          </p:cNvPr>
          <p:cNvSpPr/>
          <p:nvPr/>
        </p:nvSpPr>
        <p:spPr>
          <a:xfrm>
            <a:off x="2310405" y="5917583"/>
            <a:ext cx="131292" cy="131292"/>
          </a:xfrm>
          <a:prstGeom prst="rect">
            <a:avLst/>
          </a:prstGeom>
          <a:blipFill>
            <a:blip r:embed="rId18" cstate="print"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bright="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49">
            <a:extLst>
              <a:ext uri="{FF2B5EF4-FFF2-40B4-BE49-F238E27FC236}">
                <a16:creationId xmlns:a16="http://schemas.microsoft.com/office/drawing/2014/main" id="{7B772122-A228-475D-94E4-AA2F09FBADF0}"/>
              </a:ext>
            </a:extLst>
          </p:cNvPr>
          <p:cNvSpPr/>
          <p:nvPr/>
        </p:nvSpPr>
        <p:spPr>
          <a:xfrm>
            <a:off x="2139975" y="6528081"/>
            <a:ext cx="92710" cy="74295"/>
          </a:xfrm>
          <a:custGeom>
            <a:avLst/>
            <a:gdLst/>
            <a:ahLst/>
            <a:cxnLst/>
            <a:rect l="l" t="t" r="r" b="b"/>
            <a:pathLst>
              <a:path w="92710" h="74295">
                <a:moveTo>
                  <a:pt x="22948" y="0"/>
                </a:moveTo>
                <a:lnTo>
                  <a:pt x="0" y="46913"/>
                </a:lnTo>
                <a:lnTo>
                  <a:pt x="39649" y="74129"/>
                </a:lnTo>
                <a:lnTo>
                  <a:pt x="92659" y="11861"/>
                </a:lnTo>
                <a:lnTo>
                  <a:pt x="85331" y="10960"/>
                </a:lnTo>
                <a:lnTo>
                  <a:pt x="79755" y="10566"/>
                </a:lnTo>
                <a:lnTo>
                  <a:pt x="37876" y="2590"/>
                </a:lnTo>
                <a:lnTo>
                  <a:pt x="22948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50">
            <a:extLst>
              <a:ext uri="{FF2B5EF4-FFF2-40B4-BE49-F238E27FC236}">
                <a16:creationId xmlns:a16="http://schemas.microsoft.com/office/drawing/2014/main" id="{155AAEB8-3212-4CAC-8B88-69BF5A45FDE9}"/>
              </a:ext>
            </a:extLst>
          </p:cNvPr>
          <p:cNvSpPr/>
          <p:nvPr/>
        </p:nvSpPr>
        <p:spPr>
          <a:xfrm>
            <a:off x="2173112" y="6420127"/>
            <a:ext cx="21590" cy="38735"/>
          </a:xfrm>
          <a:custGeom>
            <a:avLst/>
            <a:gdLst/>
            <a:ahLst/>
            <a:cxnLst/>
            <a:rect l="l" t="t" r="r" b="b"/>
            <a:pathLst>
              <a:path w="21589" h="38734">
                <a:moveTo>
                  <a:pt x="6578" y="0"/>
                </a:moveTo>
                <a:lnTo>
                  <a:pt x="0" y="35610"/>
                </a:lnTo>
                <a:lnTo>
                  <a:pt x="14566" y="38138"/>
                </a:lnTo>
                <a:lnTo>
                  <a:pt x="21386" y="2794"/>
                </a:lnTo>
                <a:lnTo>
                  <a:pt x="6578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51">
            <a:extLst>
              <a:ext uri="{FF2B5EF4-FFF2-40B4-BE49-F238E27FC236}">
                <a16:creationId xmlns:a16="http://schemas.microsoft.com/office/drawing/2014/main" id="{156AD12A-2975-403B-84B6-3A1429D8C334}"/>
              </a:ext>
            </a:extLst>
          </p:cNvPr>
          <p:cNvSpPr/>
          <p:nvPr/>
        </p:nvSpPr>
        <p:spPr>
          <a:xfrm>
            <a:off x="2081509" y="6402444"/>
            <a:ext cx="21590" cy="38735"/>
          </a:xfrm>
          <a:custGeom>
            <a:avLst/>
            <a:gdLst/>
            <a:ahLst/>
            <a:cxnLst/>
            <a:rect l="l" t="t" r="r" b="b"/>
            <a:pathLst>
              <a:path w="21589" h="38734">
                <a:moveTo>
                  <a:pt x="6705" y="0"/>
                </a:moveTo>
                <a:lnTo>
                  <a:pt x="0" y="35572"/>
                </a:lnTo>
                <a:lnTo>
                  <a:pt x="14668" y="38125"/>
                </a:lnTo>
                <a:lnTo>
                  <a:pt x="21437" y="2895"/>
                </a:lnTo>
                <a:lnTo>
                  <a:pt x="6705" y="0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52">
            <a:extLst>
              <a:ext uri="{FF2B5EF4-FFF2-40B4-BE49-F238E27FC236}">
                <a16:creationId xmlns:a16="http://schemas.microsoft.com/office/drawing/2014/main" id="{78C5C85A-8565-4EAA-8710-F514385E6CB4}"/>
              </a:ext>
            </a:extLst>
          </p:cNvPr>
          <p:cNvSpPr txBox="1"/>
          <p:nvPr/>
        </p:nvSpPr>
        <p:spPr>
          <a:xfrm>
            <a:off x="2673557" y="5847734"/>
            <a:ext cx="9182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latin typeface="Calibri"/>
                <a:cs typeface="Calibri"/>
              </a:rPr>
              <a:t>My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65" dirty="0">
                <a:latin typeface="Calibri"/>
                <a:cs typeface="Calibri"/>
              </a:rPr>
              <a:t>work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9" name="object 53">
            <a:extLst>
              <a:ext uri="{FF2B5EF4-FFF2-40B4-BE49-F238E27FC236}">
                <a16:creationId xmlns:a16="http://schemas.microsoft.com/office/drawing/2014/main" id="{8AB9D21D-000B-4473-8412-982817567D40}"/>
              </a:ext>
            </a:extLst>
          </p:cNvPr>
          <p:cNvSpPr txBox="1"/>
          <p:nvPr/>
        </p:nvSpPr>
        <p:spPr>
          <a:xfrm>
            <a:off x="4129703" y="6298483"/>
            <a:ext cx="2590313" cy="55528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94615" indent="-82550">
              <a:lnSpc>
                <a:spcPct val="100000"/>
              </a:lnSpc>
              <a:spcBef>
                <a:spcPts val="170"/>
              </a:spcBef>
              <a:buChar char="•"/>
              <a:tabLst>
                <a:tab pos="95250" algn="l"/>
              </a:tabLst>
            </a:pPr>
            <a:r>
              <a:rPr sz="1100" spc="-3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Slow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reactions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poor</a:t>
            </a:r>
            <a:r>
              <a:rPr sz="1100" spc="-22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judgement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70"/>
              </a:spcBef>
              <a:buChar char="•"/>
              <a:tabLst>
                <a:tab pos="95250" algn="l"/>
              </a:tabLst>
            </a:pP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Underperformance and lack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22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concentration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70"/>
              </a:spcBef>
              <a:buChar char="•"/>
              <a:tabLst>
                <a:tab pos="95250" algn="l"/>
              </a:tabLst>
            </a:pP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8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injury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incidents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object 54">
            <a:extLst>
              <a:ext uri="{FF2B5EF4-FFF2-40B4-BE49-F238E27FC236}">
                <a16:creationId xmlns:a16="http://schemas.microsoft.com/office/drawing/2014/main" id="{1B4C6290-69FC-4FAC-B971-6D40EE2EB78E}"/>
              </a:ext>
            </a:extLst>
          </p:cNvPr>
          <p:cNvSpPr/>
          <p:nvPr/>
        </p:nvSpPr>
        <p:spPr>
          <a:xfrm>
            <a:off x="3441626" y="6217928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8"/>
                </a:moveTo>
                <a:lnTo>
                  <a:pt x="639317" y="639318"/>
                </a:lnTo>
                <a:lnTo>
                  <a:pt x="639317" y="0"/>
                </a:lnTo>
                <a:lnTo>
                  <a:pt x="0" y="0"/>
                </a:lnTo>
                <a:lnTo>
                  <a:pt x="0" y="639318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55">
            <a:extLst>
              <a:ext uri="{FF2B5EF4-FFF2-40B4-BE49-F238E27FC236}">
                <a16:creationId xmlns:a16="http://schemas.microsoft.com/office/drawing/2014/main" id="{39EAEAF9-F160-4A95-B14C-0EC2547579E6}"/>
              </a:ext>
            </a:extLst>
          </p:cNvPr>
          <p:cNvSpPr/>
          <p:nvPr/>
        </p:nvSpPr>
        <p:spPr>
          <a:xfrm>
            <a:off x="3521475" y="6435865"/>
            <a:ext cx="349885" cy="360045"/>
          </a:xfrm>
          <a:custGeom>
            <a:avLst/>
            <a:gdLst/>
            <a:ahLst/>
            <a:cxnLst/>
            <a:rect l="l" t="t" r="r" b="b"/>
            <a:pathLst>
              <a:path w="349885" h="360045">
                <a:moveTo>
                  <a:pt x="325081" y="195389"/>
                </a:moveTo>
                <a:lnTo>
                  <a:pt x="344371" y="231443"/>
                </a:lnTo>
                <a:lnTo>
                  <a:pt x="349316" y="257570"/>
                </a:lnTo>
                <a:lnTo>
                  <a:pt x="339312" y="280880"/>
                </a:lnTo>
                <a:lnTo>
                  <a:pt x="313753" y="308483"/>
                </a:lnTo>
                <a:lnTo>
                  <a:pt x="277205" y="335537"/>
                </a:lnTo>
                <a:lnTo>
                  <a:pt x="235637" y="352679"/>
                </a:lnTo>
                <a:lnTo>
                  <a:pt x="191219" y="359573"/>
                </a:lnTo>
                <a:lnTo>
                  <a:pt x="146121" y="355879"/>
                </a:lnTo>
                <a:lnTo>
                  <a:pt x="102514" y="341261"/>
                </a:lnTo>
                <a:lnTo>
                  <a:pt x="65213" y="316942"/>
                </a:lnTo>
                <a:lnTo>
                  <a:pt x="35111" y="284237"/>
                </a:lnTo>
                <a:lnTo>
                  <a:pt x="13407" y="245301"/>
                </a:lnTo>
                <a:lnTo>
                  <a:pt x="1304" y="202288"/>
                </a:lnTo>
                <a:lnTo>
                  <a:pt x="0" y="157353"/>
                </a:lnTo>
                <a:lnTo>
                  <a:pt x="9577" y="113370"/>
                </a:lnTo>
                <a:lnTo>
                  <a:pt x="28451" y="74251"/>
                </a:lnTo>
                <a:lnTo>
                  <a:pt x="55547" y="41386"/>
                </a:lnTo>
                <a:lnTo>
                  <a:pt x="89791" y="16172"/>
                </a:lnTo>
                <a:lnTo>
                  <a:pt x="130111" y="0"/>
                </a:lnTo>
                <a:lnTo>
                  <a:pt x="136858" y="14950"/>
                </a:lnTo>
                <a:lnTo>
                  <a:pt x="139579" y="28708"/>
                </a:lnTo>
                <a:lnTo>
                  <a:pt x="134765" y="41608"/>
                </a:lnTo>
                <a:lnTo>
                  <a:pt x="118910" y="53987"/>
                </a:lnTo>
                <a:lnTo>
                  <a:pt x="82948" y="81801"/>
                </a:lnTo>
                <a:lnTo>
                  <a:pt x="58577" y="117895"/>
                </a:lnTo>
                <a:lnTo>
                  <a:pt x="46910" y="158659"/>
                </a:lnTo>
                <a:lnTo>
                  <a:pt x="49060" y="200482"/>
                </a:lnTo>
                <a:lnTo>
                  <a:pt x="66072" y="244085"/>
                </a:lnTo>
                <a:lnTo>
                  <a:pt x="94013" y="278255"/>
                </a:lnTo>
                <a:lnTo>
                  <a:pt x="131100" y="301421"/>
                </a:lnTo>
                <a:lnTo>
                  <a:pt x="175552" y="312013"/>
                </a:lnTo>
                <a:lnTo>
                  <a:pt x="219341" y="308383"/>
                </a:lnTo>
                <a:lnTo>
                  <a:pt x="258662" y="291269"/>
                </a:lnTo>
                <a:lnTo>
                  <a:pt x="291261" y="262109"/>
                </a:lnTo>
                <a:lnTo>
                  <a:pt x="314883" y="222338"/>
                </a:lnTo>
                <a:lnTo>
                  <a:pt x="322047" y="203524"/>
                </a:lnTo>
                <a:lnTo>
                  <a:pt x="325081" y="195389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56">
            <a:extLst>
              <a:ext uri="{FF2B5EF4-FFF2-40B4-BE49-F238E27FC236}">
                <a16:creationId xmlns:a16="http://schemas.microsoft.com/office/drawing/2014/main" id="{B30E93F7-52BF-410C-A4F1-6CEC34CBE3F0}"/>
              </a:ext>
            </a:extLst>
          </p:cNvPr>
          <p:cNvSpPr/>
          <p:nvPr/>
        </p:nvSpPr>
        <p:spPr>
          <a:xfrm>
            <a:off x="3675397" y="6390619"/>
            <a:ext cx="327025" cy="328295"/>
          </a:xfrm>
          <a:custGeom>
            <a:avLst/>
            <a:gdLst/>
            <a:ahLst/>
            <a:cxnLst/>
            <a:rect l="l" t="t" r="r" b="b"/>
            <a:pathLst>
              <a:path w="327025" h="328295">
                <a:moveTo>
                  <a:pt x="233045" y="211391"/>
                </a:moveTo>
                <a:lnTo>
                  <a:pt x="153720" y="211391"/>
                </a:lnTo>
                <a:lnTo>
                  <a:pt x="169737" y="212174"/>
                </a:lnTo>
                <a:lnTo>
                  <a:pt x="182295" y="217066"/>
                </a:lnTo>
                <a:lnTo>
                  <a:pt x="192139" y="226252"/>
                </a:lnTo>
                <a:lnTo>
                  <a:pt x="200012" y="239915"/>
                </a:lnTo>
                <a:lnTo>
                  <a:pt x="210233" y="261452"/>
                </a:lnTo>
                <a:lnTo>
                  <a:pt x="221322" y="282967"/>
                </a:lnTo>
                <a:lnTo>
                  <a:pt x="233041" y="304936"/>
                </a:lnTo>
                <a:lnTo>
                  <a:pt x="245148" y="327837"/>
                </a:lnTo>
                <a:lnTo>
                  <a:pt x="326555" y="284238"/>
                </a:lnTo>
                <a:lnTo>
                  <a:pt x="316017" y="265836"/>
                </a:lnTo>
                <a:lnTo>
                  <a:pt x="262293" y="265836"/>
                </a:lnTo>
                <a:lnTo>
                  <a:pt x="258224" y="259622"/>
                </a:lnTo>
                <a:lnTo>
                  <a:pt x="254360" y="253968"/>
                </a:lnTo>
                <a:lnTo>
                  <a:pt x="251036" y="248552"/>
                </a:lnTo>
                <a:lnTo>
                  <a:pt x="248589" y="243052"/>
                </a:lnTo>
                <a:lnTo>
                  <a:pt x="233045" y="211391"/>
                </a:lnTo>
                <a:close/>
              </a:path>
              <a:path w="327025" h="328295">
                <a:moveTo>
                  <a:pt x="304673" y="246024"/>
                </a:moveTo>
                <a:lnTo>
                  <a:pt x="262293" y="265836"/>
                </a:lnTo>
                <a:lnTo>
                  <a:pt x="316017" y="265836"/>
                </a:lnTo>
                <a:lnTo>
                  <a:pt x="304673" y="246024"/>
                </a:lnTo>
                <a:close/>
              </a:path>
              <a:path w="327025" h="328295">
                <a:moveTo>
                  <a:pt x="45491" y="0"/>
                </a:moveTo>
                <a:lnTo>
                  <a:pt x="0" y="6769"/>
                </a:lnTo>
                <a:lnTo>
                  <a:pt x="7467" y="55499"/>
                </a:lnTo>
                <a:lnTo>
                  <a:pt x="14844" y="103441"/>
                </a:lnTo>
                <a:lnTo>
                  <a:pt x="22429" y="150812"/>
                </a:lnTo>
                <a:lnTo>
                  <a:pt x="30518" y="197827"/>
                </a:lnTo>
                <a:lnTo>
                  <a:pt x="79102" y="212254"/>
                </a:lnTo>
                <a:lnTo>
                  <a:pt x="104008" y="212742"/>
                </a:lnTo>
                <a:lnTo>
                  <a:pt x="128897" y="212523"/>
                </a:lnTo>
                <a:lnTo>
                  <a:pt x="153720" y="211391"/>
                </a:lnTo>
                <a:lnTo>
                  <a:pt x="233045" y="211391"/>
                </a:lnTo>
                <a:lnTo>
                  <a:pt x="228717" y="202576"/>
                </a:lnTo>
                <a:lnTo>
                  <a:pt x="200717" y="176218"/>
                </a:lnTo>
                <a:lnTo>
                  <a:pt x="169195" y="165306"/>
                </a:lnTo>
                <a:lnTo>
                  <a:pt x="88106" y="165306"/>
                </a:lnTo>
                <a:lnTo>
                  <a:pt x="72507" y="157675"/>
                </a:lnTo>
                <a:lnTo>
                  <a:pt x="67657" y="138030"/>
                </a:lnTo>
                <a:lnTo>
                  <a:pt x="70332" y="103428"/>
                </a:lnTo>
                <a:lnTo>
                  <a:pt x="156362" y="103428"/>
                </a:lnTo>
                <a:lnTo>
                  <a:pt x="156362" y="57480"/>
                </a:lnTo>
                <a:lnTo>
                  <a:pt x="57886" y="57480"/>
                </a:lnTo>
                <a:lnTo>
                  <a:pt x="45491" y="0"/>
                </a:lnTo>
                <a:close/>
              </a:path>
              <a:path w="327025" h="328295">
                <a:moveTo>
                  <a:pt x="163925" y="163481"/>
                </a:moveTo>
                <a:lnTo>
                  <a:pt x="117678" y="163868"/>
                </a:lnTo>
                <a:lnTo>
                  <a:pt x="88106" y="165306"/>
                </a:lnTo>
                <a:lnTo>
                  <a:pt x="169195" y="165306"/>
                </a:lnTo>
                <a:lnTo>
                  <a:pt x="163925" y="163481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57">
            <a:extLst>
              <a:ext uri="{FF2B5EF4-FFF2-40B4-BE49-F238E27FC236}">
                <a16:creationId xmlns:a16="http://schemas.microsoft.com/office/drawing/2014/main" id="{EA061ED2-8BD4-4B86-80FF-4B99CF5BEDD1}"/>
              </a:ext>
            </a:extLst>
          </p:cNvPr>
          <p:cNvSpPr/>
          <p:nvPr/>
        </p:nvSpPr>
        <p:spPr>
          <a:xfrm>
            <a:off x="3641026" y="6281408"/>
            <a:ext cx="95999" cy="9364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58">
            <a:extLst>
              <a:ext uri="{FF2B5EF4-FFF2-40B4-BE49-F238E27FC236}">
                <a16:creationId xmlns:a16="http://schemas.microsoft.com/office/drawing/2014/main" id="{4F1891BB-2549-4226-87AA-F102283F597C}"/>
              </a:ext>
            </a:extLst>
          </p:cNvPr>
          <p:cNvSpPr/>
          <p:nvPr/>
        </p:nvSpPr>
        <p:spPr>
          <a:xfrm>
            <a:off x="2693774" y="6217928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8"/>
                </a:moveTo>
                <a:lnTo>
                  <a:pt x="639317" y="639318"/>
                </a:lnTo>
                <a:lnTo>
                  <a:pt x="639317" y="0"/>
                </a:lnTo>
                <a:lnTo>
                  <a:pt x="0" y="0"/>
                </a:lnTo>
                <a:lnTo>
                  <a:pt x="0" y="639318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59">
            <a:extLst>
              <a:ext uri="{FF2B5EF4-FFF2-40B4-BE49-F238E27FC236}">
                <a16:creationId xmlns:a16="http://schemas.microsoft.com/office/drawing/2014/main" id="{B8B35203-EB51-4B06-AB27-1675F8980128}"/>
              </a:ext>
            </a:extLst>
          </p:cNvPr>
          <p:cNvSpPr/>
          <p:nvPr/>
        </p:nvSpPr>
        <p:spPr>
          <a:xfrm>
            <a:off x="2746033" y="6314252"/>
            <a:ext cx="403860" cy="446405"/>
          </a:xfrm>
          <a:custGeom>
            <a:avLst/>
            <a:gdLst/>
            <a:ahLst/>
            <a:cxnLst/>
            <a:rect l="l" t="t" r="r" b="b"/>
            <a:pathLst>
              <a:path w="403860" h="446404">
                <a:moveTo>
                  <a:pt x="245262" y="249389"/>
                </a:moveTo>
                <a:lnTo>
                  <a:pt x="206741" y="255987"/>
                </a:lnTo>
                <a:lnTo>
                  <a:pt x="174861" y="276137"/>
                </a:lnTo>
                <a:lnTo>
                  <a:pt x="152870" y="306777"/>
                </a:lnTo>
                <a:lnTo>
                  <a:pt x="144017" y="344843"/>
                </a:lnTo>
                <a:lnTo>
                  <a:pt x="150608" y="383363"/>
                </a:lnTo>
                <a:lnTo>
                  <a:pt x="170754" y="415243"/>
                </a:lnTo>
                <a:lnTo>
                  <a:pt x="201393" y="437235"/>
                </a:lnTo>
                <a:lnTo>
                  <a:pt x="239458" y="446087"/>
                </a:lnTo>
                <a:lnTo>
                  <a:pt x="277980" y="439492"/>
                </a:lnTo>
                <a:lnTo>
                  <a:pt x="309865" y="419346"/>
                </a:lnTo>
                <a:lnTo>
                  <a:pt x="329573" y="391896"/>
                </a:lnTo>
                <a:lnTo>
                  <a:pt x="241058" y="391896"/>
                </a:lnTo>
                <a:lnTo>
                  <a:pt x="224076" y="387909"/>
                </a:lnTo>
                <a:lnTo>
                  <a:pt x="210431" y="378009"/>
                </a:lnTo>
                <a:lnTo>
                  <a:pt x="201469" y="363689"/>
                </a:lnTo>
                <a:lnTo>
                  <a:pt x="198539" y="346443"/>
                </a:lnTo>
                <a:lnTo>
                  <a:pt x="202480" y="329459"/>
                </a:lnTo>
                <a:lnTo>
                  <a:pt x="212266" y="315810"/>
                </a:lnTo>
                <a:lnTo>
                  <a:pt x="226469" y="306849"/>
                </a:lnTo>
                <a:lnTo>
                  <a:pt x="243662" y="303923"/>
                </a:lnTo>
                <a:lnTo>
                  <a:pt x="328938" y="303923"/>
                </a:lnTo>
                <a:lnTo>
                  <a:pt x="313967" y="280235"/>
                </a:lnTo>
                <a:lnTo>
                  <a:pt x="283328" y="258242"/>
                </a:lnTo>
                <a:lnTo>
                  <a:pt x="245262" y="249389"/>
                </a:lnTo>
                <a:close/>
              </a:path>
              <a:path w="403860" h="446404">
                <a:moveTo>
                  <a:pt x="328938" y="303923"/>
                </a:moveTo>
                <a:lnTo>
                  <a:pt x="243662" y="303923"/>
                </a:lnTo>
                <a:lnTo>
                  <a:pt x="260698" y="307861"/>
                </a:lnTo>
                <a:lnTo>
                  <a:pt x="274461" y="317650"/>
                </a:lnTo>
                <a:lnTo>
                  <a:pt x="283540" y="331857"/>
                </a:lnTo>
                <a:lnTo>
                  <a:pt x="286524" y="349046"/>
                </a:lnTo>
                <a:lnTo>
                  <a:pt x="282528" y="366082"/>
                </a:lnTo>
                <a:lnTo>
                  <a:pt x="272621" y="379844"/>
                </a:lnTo>
                <a:lnTo>
                  <a:pt x="258299" y="388919"/>
                </a:lnTo>
                <a:lnTo>
                  <a:pt x="241058" y="391896"/>
                </a:lnTo>
                <a:lnTo>
                  <a:pt x="329573" y="391896"/>
                </a:lnTo>
                <a:lnTo>
                  <a:pt x="331861" y="388710"/>
                </a:lnTo>
                <a:lnTo>
                  <a:pt x="340715" y="350646"/>
                </a:lnTo>
                <a:lnTo>
                  <a:pt x="334118" y="312119"/>
                </a:lnTo>
                <a:lnTo>
                  <a:pt x="328938" y="303923"/>
                </a:lnTo>
                <a:close/>
              </a:path>
              <a:path w="403860" h="446404">
                <a:moveTo>
                  <a:pt x="0" y="272630"/>
                </a:moveTo>
                <a:lnTo>
                  <a:pt x="0" y="368045"/>
                </a:lnTo>
                <a:lnTo>
                  <a:pt x="61582" y="369862"/>
                </a:lnTo>
                <a:lnTo>
                  <a:pt x="83771" y="309994"/>
                </a:lnTo>
                <a:lnTo>
                  <a:pt x="63576" y="309994"/>
                </a:lnTo>
                <a:lnTo>
                  <a:pt x="49733" y="309587"/>
                </a:lnTo>
                <a:lnTo>
                  <a:pt x="44437" y="303961"/>
                </a:lnTo>
                <a:lnTo>
                  <a:pt x="44843" y="290131"/>
                </a:lnTo>
                <a:lnTo>
                  <a:pt x="50482" y="284492"/>
                </a:lnTo>
                <a:lnTo>
                  <a:pt x="80841" y="284492"/>
                </a:lnTo>
                <a:lnTo>
                  <a:pt x="78713" y="281035"/>
                </a:lnTo>
                <a:lnTo>
                  <a:pt x="72363" y="276394"/>
                </a:lnTo>
                <a:lnTo>
                  <a:pt x="64388" y="274523"/>
                </a:lnTo>
                <a:lnTo>
                  <a:pt x="0" y="272630"/>
                </a:lnTo>
                <a:close/>
              </a:path>
              <a:path w="403860" h="446404">
                <a:moveTo>
                  <a:pt x="385876" y="238366"/>
                </a:moveTo>
                <a:lnTo>
                  <a:pt x="245592" y="238366"/>
                </a:lnTo>
                <a:lnTo>
                  <a:pt x="246316" y="238429"/>
                </a:lnTo>
                <a:lnTo>
                  <a:pt x="248081" y="238518"/>
                </a:lnTo>
                <a:lnTo>
                  <a:pt x="251612" y="238848"/>
                </a:lnTo>
                <a:lnTo>
                  <a:pt x="291102" y="249883"/>
                </a:lnTo>
                <a:lnTo>
                  <a:pt x="322880" y="273794"/>
                </a:lnTo>
                <a:lnTo>
                  <a:pt x="344040" y="307509"/>
                </a:lnTo>
                <a:lnTo>
                  <a:pt x="351675" y="347954"/>
                </a:lnTo>
                <a:lnTo>
                  <a:pt x="382612" y="348868"/>
                </a:lnTo>
                <a:lnTo>
                  <a:pt x="382841" y="341439"/>
                </a:lnTo>
                <a:lnTo>
                  <a:pt x="365912" y="340931"/>
                </a:lnTo>
                <a:lnTo>
                  <a:pt x="363537" y="338759"/>
                </a:lnTo>
                <a:lnTo>
                  <a:pt x="366077" y="252717"/>
                </a:lnTo>
                <a:lnTo>
                  <a:pt x="368579" y="250355"/>
                </a:lnTo>
                <a:lnTo>
                  <a:pt x="385523" y="250355"/>
                </a:lnTo>
                <a:lnTo>
                  <a:pt x="385876" y="238366"/>
                </a:lnTo>
                <a:close/>
              </a:path>
              <a:path w="403860" h="446404">
                <a:moveTo>
                  <a:pt x="80200" y="268274"/>
                </a:moveTo>
                <a:lnTo>
                  <a:pt x="82638" y="269786"/>
                </a:lnTo>
                <a:lnTo>
                  <a:pt x="84912" y="271475"/>
                </a:lnTo>
                <a:lnTo>
                  <a:pt x="92290" y="279488"/>
                </a:lnTo>
                <a:lnTo>
                  <a:pt x="95478" y="287566"/>
                </a:lnTo>
                <a:lnTo>
                  <a:pt x="93827" y="343077"/>
                </a:lnTo>
                <a:lnTo>
                  <a:pt x="149403" y="272986"/>
                </a:lnTo>
                <a:lnTo>
                  <a:pt x="124485" y="272986"/>
                </a:lnTo>
                <a:lnTo>
                  <a:pt x="80200" y="268274"/>
                </a:lnTo>
                <a:close/>
              </a:path>
              <a:path w="403860" h="446404">
                <a:moveTo>
                  <a:pt x="374167" y="258889"/>
                </a:moveTo>
                <a:lnTo>
                  <a:pt x="372160" y="260781"/>
                </a:lnTo>
                <a:lnTo>
                  <a:pt x="370052" y="332143"/>
                </a:lnTo>
                <a:lnTo>
                  <a:pt x="371957" y="334149"/>
                </a:lnTo>
                <a:lnTo>
                  <a:pt x="394461" y="334822"/>
                </a:lnTo>
                <a:lnTo>
                  <a:pt x="396481" y="332917"/>
                </a:lnTo>
                <a:lnTo>
                  <a:pt x="398589" y="261569"/>
                </a:lnTo>
                <a:lnTo>
                  <a:pt x="396684" y="259549"/>
                </a:lnTo>
                <a:lnTo>
                  <a:pt x="374167" y="258889"/>
                </a:lnTo>
                <a:close/>
              </a:path>
              <a:path w="403860" h="446404">
                <a:moveTo>
                  <a:pt x="80841" y="284492"/>
                </a:moveTo>
                <a:lnTo>
                  <a:pt x="50482" y="284492"/>
                </a:lnTo>
                <a:lnTo>
                  <a:pt x="64312" y="284899"/>
                </a:lnTo>
                <a:lnTo>
                  <a:pt x="69608" y="290855"/>
                </a:lnTo>
                <a:lnTo>
                  <a:pt x="69189" y="304698"/>
                </a:lnTo>
                <a:lnTo>
                  <a:pt x="63576" y="309994"/>
                </a:lnTo>
                <a:lnTo>
                  <a:pt x="83771" y="309994"/>
                </a:lnTo>
                <a:lnTo>
                  <a:pt x="84188" y="295871"/>
                </a:lnTo>
                <a:lnTo>
                  <a:pt x="82850" y="287756"/>
                </a:lnTo>
                <a:lnTo>
                  <a:pt x="80841" y="284492"/>
                </a:lnTo>
                <a:close/>
              </a:path>
              <a:path w="403860" h="446404">
                <a:moveTo>
                  <a:pt x="148551" y="264858"/>
                </a:moveTo>
                <a:lnTo>
                  <a:pt x="124485" y="272986"/>
                </a:lnTo>
                <a:lnTo>
                  <a:pt x="149403" y="272986"/>
                </a:lnTo>
                <a:lnTo>
                  <a:pt x="149477" y="272630"/>
                </a:lnTo>
                <a:lnTo>
                  <a:pt x="148551" y="264858"/>
                </a:lnTo>
                <a:close/>
              </a:path>
              <a:path w="403860" h="446404">
                <a:moveTo>
                  <a:pt x="166979" y="53225"/>
                </a:moveTo>
                <a:lnTo>
                  <a:pt x="161201" y="260578"/>
                </a:lnTo>
                <a:lnTo>
                  <a:pt x="160223" y="260908"/>
                </a:lnTo>
                <a:lnTo>
                  <a:pt x="160032" y="267296"/>
                </a:lnTo>
                <a:lnTo>
                  <a:pt x="167970" y="267538"/>
                </a:lnTo>
                <a:lnTo>
                  <a:pt x="173829" y="262464"/>
                </a:lnTo>
                <a:lnTo>
                  <a:pt x="180036" y="257813"/>
                </a:lnTo>
                <a:lnTo>
                  <a:pt x="218143" y="240723"/>
                </a:lnTo>
                <a:lnTo>
                  <a:pt x="245592" y="238366"/>
                </a:lnTo>
                <a:lnTo>
                  <a:pt x="385876" y="238366"/>
                </a:lnTo>
                <a:lnTo>
                  <a:pt x="387984" y="166877"/>
                </a:lnTo>
                <a:lnTo>
                  <a:pt x="387596" y="166255"/>
                </a:lnTo>
                <a:lnTo>
                  <a:pt x="366572" y="166255"/>
                </a:lnTo>
                <a:lnTo>
                  <a:pt x="302348" y="164363"/>
                </a:lnTo>
                <a:lnTo>
                  <a:pt x="302367" y="163728"/>
                </a:lnTo>
                <a:lnTo>
                  <a:pt x="280936" y="163728"/>
                </a:lnTo>
                <a:lnTo>
                  <a:pt x="195300" y="161201"/>
                </a:lnTo>
                <a:lnTo>
                  <a:pt x="197510" y="86271"/>
                </a:lnTo>
                <a:lnTo>
                  <a:pt x="337609" y="86271"/>
                </a:lnTo>
                <a:lnTo>
                  <a:pt x="326593" y="68643"/>
                </a:lnTo>
                <a:lnTo>
                  <a:pt x="335180" y="68643"/>
                </a:lnTo>
                <a:lnTo>
                  <a:pt x="337375" y="66573"/>
                </a:lnTo>
                <a:lnTo>
                  <a:pt x="337553" y="60642"/>
                </a:lnTo>
                <a:lnTo>
                  <a:pt x="335229" y="58191"/>
                </a:lnTo>
                <a:lnTo>
                  <a:pt x="166979" y="53225"/>
                </a:lnTo>
                <a:close/>
              </a:path>
              <a:path w="403860" h="446404">
                <a:moveTo>
                  <a:pt x="0" y="259765"/>
                </a:moveTo>
                <a:lnTo>
                  <a:pt x="0" y="261594"/>
                </a:lnTo>
                <a:lnTo>
                  <a:pt x="23875" y="262293"/>
                </a:lnTo>
                <a:lnTo>
                  <a:pt x="0" y="259765"/>
                </a:lnTo>
                <a:close/>
              </a:path>
              <a:path w="403860" h="446404">
                <a:moveTo>
                  <a:pt x="0" y="51612"/>
                </a:moveTo>
                <a:lnTo>
                  <a:pt x="0" y="248665"/>
                </a:lnTo>
                <a:lnTo>
                  <a:pt x="123240" y="261759"/>
                </a:lnTo>
                <a:lnTo>
                  <a:pt x="149745" y="252806"/>
                </a:lnTo>
                <a:lnTo>
                  <a:pt x="155518" y="57035"/>
                </a:lnTo>
                <a:lnTo>
                  <a:pt x="63372" y="57035"/>
                </a:lnTo>
                <a:lnTo>
                  <a:pt x="0" y="51612"/>
                </a:lnTo>
                <a:close/>
              </a:path>
              <a:path w="403860" h="446404">
                <a:moveTo>
                  <a:pt x="385523" y="250355"/>
                </a:moveTo>
                <a:lnTo>
                  <a:pt x="368579" y="250355"/>
                </a:lnTo>
                <a:lnTo>
                  <a:pt x="385508" y="250850"/>
                </a:lnTo>
                <a:lnTo>
                  <a:pt x="385523" y="250355"/>
                </a:lnTo>
                <a:close/>
              </a:path>
              <a:path w="403860" h="446404">
                <a:moveTo>
                  <a:pt x="339577" y="89420"/>
                </a:moveTo>
                <a:lnTo>
                  <a:pt x="304558" y="89420"/>
                </a:lnTo>
                <a:lnTo>
                  <a:pt x="317271" y="89801"/>
                </a:lnTo>
                <a:lnTo>
                  <a:pt x="366572" y="166255"/>
                </a:lnTo>
                <a:lnTo>
                  <a:pt x="387596" y="166255"/>
                </a:lnTo>
                <a:lnTo>
                  <a:pt x="339577" y="89420"/>
                </a:lnTo>
                <a:close/>
              </a:path>
              <a:path w="403860" h="446404">
                <a:moveTo>
                  <a:pt x="337609" y="86271"/>
                </a:moveTo>
                <a:lnTo>
                  <a:pt x="197510" y="86271"/>
                </a:lnTo>
                <a:lnTo>
                  <a:pt x="283146" y="88798"/>
                </a:lnTo>
                <a:lnTo>
                  <a:pt x="280936" y="163728"/>
                </a:lnTo>
                <a:lnTo>
                  <a:pt x="302367" y="163728"/>
                </a:lnTo>
                <a:lnTo>
                  <a:pt x="304558" y="89420"/>
                </a:lnTo>
                <a:lnTo>
                  <a:pt x="339577" y="89420"/>
                </a:lnTo>
                <a:lnTo>
                  <a:pt x="337609" y="86271"/>
                </a:lnTo>
                <a:close/>
              </a:path>
              <a:path w="403860" h="446404">
                <a:moveTo>
                  <a:pt x="335180" y="68643"/>
                </a:moveTo>
                <a:lnTo>
                  <a:pt x="326593" y="68643"/>
                </a:lnTo>
                <a:lnTo>
                  <a:pt x="334911" y="68897"/>
                </a:lnTo>
                <a:lnTo>
                  <a:pt x="335180" y="68643"/>
                </a:lnTo>
                <a:close/>
              </a:path>
              <a:path w="403860" h="446404">
                <a:moveTo>
                  <a:pt x="178625" y="0"/>
                </a:moveTo>
                <a:lnTo>
                  <a:pt x="63372" y="57035"/>
                </a:lnTo>
                <a:lnTo>
                  <a:pt x="155518" y="57035"/>
                </a:lnTo>
                <a:lnTo>
                  <a:pt x="155955" y="42189"/>
                </a:lnTo>
                <a:lnTo>
                  <a:pt x="156248" y="42189"/>
                </a:lnTo>
                <a:lnTo>
                  <a:pt x="156514" y="32677"/>
                </a:lnTo>
                <a:lnTo>
                  <a:pt x="402663" y="32677"/>
                </a:lnTo>
                <a:lnTo>
                  <a:pt x="403428" y="6629"/>
                </a:lnTo>
                <a:lnTo>
                  <a:pt x="178625" y="0"/>
                </a:lnTo>
                <a:close/>
              </a:path>
              <a:path w="403860" h="446404">
                <a:moveTo>
                  <a:pt x="402663" y="32677"/>
                </a:moveTo>
                <a:lnTo>
                  <a:pt x="156514" y="32677"/>
                </a:lnTo>
                <a:lnTo>
                  <a:pt x="402450" y="39928"/>
                </a:lnTo>
                <a:lnTo>
                  <a:pt x="402663" y="32677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60">
            <a:extLst>
              <a:ext uri="{FF2B5EF4-FFF2-40B4-BE49-F238E27FC236}">
                <a16:creationId xmlns:a16="http://schemas.microsoft.com/office/drawing/2014/main" id="{5E19B497-2B9E-4A51-990C-C37FAA9DD314}"/>
              </a:ext>
            </a:extLst>
          </p:cNvPr>
          <p:cNvSpPr/>
          <p:nvPr/>
        </p:nvSpPr>
        <p:spPr>
          <a:xfrm>
            <a:off x="3120911" y="6562725"/>
            <a:ext cx="160286" cy="198627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61">
            <a:extLst>
              <a:ext uri="{FF2B5EF4-FFF2-40B4-BE49-F238E27FC236}">
                <a16:creationId xmlns:a16="http://schemas.microsoft.com/office/drawing/2014/main" id="{C1943D73-1273-4492-BE3B-9FA724D45BDE}"/>
              </a:ext>
            </a:extLst>
          </p:cNvPr>
          <p:cNvSpPr txBox="1"/>
          <p:nvPr/>
        </p:nvSpPr>
        <p:spPr>
          <a:xfrm>
            <a:off x="2673557" y="4505603"/>
            <a:ext cx="22180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35" dirty="0">
                <a:latin typeface="Calibri"/>
                <a:cs typeface="Calibri"/>
              </a:rPr>
              <a:t>My friends </a:t>
            </a:r>
            <a:r>
              <a:rPr sz="1800" b="1" spc="65" dirty="0">
                <a:latin typeface="Calibri"/>
                <a:cs typeface="Calibri"/>
              </a:rPr>
              <a:t>and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45" dirty="0">
                <a:latin typeface="Calibri"/>
                <a:cs typeface="Calibri"/>
              </a:rPr>
              <a:t>family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8" name="object 62">
            <a:extLst>
              <a:ext uri="{FF2B5EF4-FFF2-40B4-BE49-F238E27FC236}">
                <a16:creationId xmlns:a16="http://schemas.microsoft.com/office/drawing/2014/main" id="{A67006AD-8E04-4760-A4DA-1E1F1EAED7C7}"/>
              </a:ext>
            </a:extLst>
          </p:cNvPr>
          <p:cNvSpPr txBox="1"/>
          <p:nvPr/>
        </p:nvSpPr>
        <p:spPr>
          <a:xfrm>
            <a:off x="4129703" y="4861101"/>
            <a:ext cx="2257633" cy="76495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535" marR="5080" indent="-89535">
              <a:lnSpc>
                <a:spcPct val="106500"/>
              </a:lnSpc>
              <a:spcBef>
                <a:spcPts val="100"/>
              </a:spcBef>
              <a:buChar char="•"/>
              <a:tabLst>
                <a:tab pos="89535" algn="l"/>
              </a:tabLst>
            </a:pPr>
            <a:r>
              <a:rPr sz="1100" spc="-1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1100" spc="-14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</a:t>
            </a:r>
            <a:r>
              <a:rPr sz="1100" spc="-1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relationships 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friendships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4615" indent="-82550">
              <a:lnSpc>
                <a:spcPct val="100000"/>
              </a:lnSpc>
              <a:spcBef>
                <a:spcPts val="219"/>
              </a:spcBef>
              <a:buChar char="•"/>
              <a:tabLst>
                <a:tab pos="95250" algn="l"/>
              </a:tabLst>
            </a:pPr>
            <a:r>
              <a:rPr sz="1100" spc="-8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</a:t>
            </a:r>
            <a:r>
              <a:rPr sz="1100" spc="-5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motivation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1100" spc="-1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6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socialise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80010">
              <a:lnSpc>
                <a:spcPct val="100000"/>
              </a:lnSpc>
              <a:spcBef>
                <a:spcPts val="219"/>
              </a:spcBef>
              <a:buChar char="•"/>
              <a:tabLst>
                <a:tab pos="92710" algn="l"/>
              </a:tabLst>
            </a:pPr>
            <a:r>
              <a:rPr sz="1100" spc="-7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sz="1100" spc="-9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4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grow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tired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3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7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</a:t>
            </a:r>
            <a:r>
              <a:rPr sz="1100" spc="-9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100" spc="-5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irritability</a:t>
            </a:r>
            <a:endParaRPr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object 63">
            <a:extLst>
              <a:ext uri="{FF2B5EF4-FFF2-40B4-BE49-F238E27FC236}">
                <a16:creationId xmlns:a16="http://schemas.microsoft.com/office/drawing/2014/main" id="{54B53A65-67D8-4326-94CC-BEB9748DA908}"/>
              </a:ext>
            </a:extLst>
          </p:cNvPr>
          <p:cNvSpPr/>
          <p:nvPr/>
        </p:nvSpPr>
        <p:spPr>
          <a:xfrm>
            <a:off x="1906155" y="4575475"/>
            <a:ext cx="720090" cy="502284"/>
          </a:xfrm>
          <a:custGeom>
            <a:avLst/>
            <a:gdLst/>
            <a:ahLst/>
            <a:cxnLst/>
            <a:rect l="l" t="t" r="r" b="b"/>
            <a:pathLst>
              <a:path w="720089" h="502285">
                <a:moveTo>
                  <a:pt x="180652" y="195122"/>
                </a:moveTo>
                <a:lnTo>
                  <a:pt x="71079" y="195122"/>
                </a:lnTo>
                <a:lnTo>
                  <a:pt x="72808" y="233671"/>
                </a:lnTo>
                <a:lnTo>
                  <a:pt x="68247" y="265841"/>
                </a:lnTo>
                <a:lnTo>
                  <a:pt x="59913" y="293779"/>
                </a:lnTo>
                <a:lnTo>
                  <a:pt x="50327" y="319633"/>
                </a:lnTo>
                <a:lnTo>
                  <a:pt x="35551" y="361744"/>
                </a:lnTo>
                <a:lnTo>
                  <a:pt x="22981" y="404256"/>
                </a:lnTo>
                <a:lnTo>
                  <a:pt x="13263" y="449429"/>
                </a:lnTo>
                <a:lnTo>
                  <a:pt x="6969" y="499871"/>
                </a:lnTo>
                <a:lnTo>
                  <a:pt x="16853" y="501742"/>
                </a:lnTo>
                <a:lnTo>
                  <a:pt x="28439" y="501938"/>
                </a:lnTo>
                <a:lnTo>
                  <a:pt x="40606" y="501568"/>
                </a:lnTo>
                <a:lnTo>
                  <a:pt x="52283" y="501568"/>
                </a:lnTo>
                <a:lnTo>
                  <a:pt x="67896" y="448995"/>
                </a:lnTo>
                <a:lnTo>
                  <a:pt x="83795" y="397190"/>
                </a:lnTo>
                <a:lnTo>
                  <a:pt x="102849" y="348139"/>
                </a:lnTo>
                <a:lnTo>
                  <a:pt x="127645" y="304749"/>
                </a:lnTo>
                <a:lnTo>
                  <a:pt x="196176" y="304749"/>
                </a:lnTo>
                <a:lnTo>
                  <a:pt x="190614" y="293485"/>
                </a:lnTo>
                <a:lnTo>
                  <a:pt x="185601" y="282243"/>
                </a:lnTo>
                <a:lnTo>
                  <a:pt x="182318" y="271310"/>
                </a:lnTo>
                <a:lnTo>
                  <a:pt x="180869" y="252152"/>
                </a:lnTo>
                <a:lnTo>
                  <a:pt x="181974" y="233187"/>
                </a:lnTo>
                <a:lnTo>
                  <a:pt x="182781" y="213770"/>
                </a:lnTo>
                <a:lnTo>
                  <a:pt x="180652" y="195122"/>
                </a:lnTo>
                <a:close/>
              </a:path>
              <a:path w="720089" h="502285">
                <a:moveTo>
                  <a:pt x="703197" y="501568"/>
                </a:moveTo>
                <a:lnTo>
                  <a:pt x="678526" y="501568"/>
                </a:lnTo>
                <a:lnTo>
                  <a:pt x="690693" y="501938"/>
                </a:lnTo>
                <a:lnTo>
                  <a:pt x="702298" y="501738"/>
                </a:lnTo>
                <a:lnTo>
                  <a:pt x="703197" y="501568"/>
                </a:lnTo>
                <a:close/>
              </a:path>
              <a:path w="720089" h="502285">
                <a:moveTo>
                  <a:pt x="52283" y="501568"/>
                </a:moveTo>
                <a:lnTo>
                  <a:pt x="40606" y="501568"/>
                </a:lnTo>
                <a:lnTo>
                  <a:pt x="52232" y="501738"/>
                </a:lnTo>
                <a:lnTo>
                  <a:pt x="52283" y="501568"/>
                </a:lnTo>
                <a:close/>
              </a:path>
              <a:path w="720089" h="502285">
                <a:moveTo>
                  <a:pt x="196176" y="304749"/>
                </a:moveTo>
                <a:lnTo>
                  <a:pt x="127645" y="304749"/>
                </a:lnTo>
                <a:lnTo>
                  <a:pt x="150199" y="349839"/>
                </a:lnTo>
                <a:lnTo>
                  <a:pt x="168678" y="399033"/>
                </a:lnTo>
                <a:lnTo>
                  <a:pt x="185009" y="450303"/>
                </a:lnTo>
                <a:lnTo>
                  <a:pt x="201178" y="501738"/>
                </a:lnTo>
                <a:lnTo>
                  <a:pt x="286026" y="501738"/>
                </a:lnTo>
                <a:lnTo>
                  <a:pt x="297459" y="462711"/>
                </a:lnTo>
                <a:lnTo>
                  <a:pt x="244548" y="462711"/>
                </a:lnTo>
                <a:lnTo>
                  <a:pt x="235786" y="423538"/>
                </a:lnTo>
                <a:lnTo>
                  <a:pt x="225778" y="386791"/>
                </a:lnTo>
                <a:lnTo>
                  <a:pt x="214312" y="351301"/>
                </a:lnTo>
                <a:lnTo>
                  <a:pt x="201178" y="315899"/>
                </a:lnTo>
                <a:lnTo>
                  <a:pt x="196176" y="304749"/>
                </a:lnTo>
                <a:close/>
              </a:path>
              <a:path w="720089" h="502285">
                <a:moveTo>
                  <a:pt x="430028" y="304749"/>
                </a:moveTo>
                <a:lnTo>
                  <a:pt x="361452" y="304749"/>
                </a:lnTo>
                <a:lnTo>
                  <a:pt x="383585" y="349839"/>
                </a:lnTo>
                <a:lnTo>
                  <a:pt x="402279" y="398314"/>
                </a:lnTo>
                <a:lnTo>
                  <a:pt x="418546" y="449517"/>
                </a:lnTo>
                <a:lnTo>
                  <a:pt x="433105" y="501738"/>
                </a:lnTo>
                <a:lnTo>
                  <a:pt x="519833" y="501738"/>
                </a:lnTo>
                <a:lnTo>
                  <a:pt x="529549" y="468274"/>
                </a:lnTo>
                <a:lnTo>
                  <a:pt x="478355" y="468274"/>
                </a:lnTo>
                <a:lnTo>
                  <a:pt x="468296" y="428349"/>
                </a:lnTo>
                <a:lnTo>
                  <a:pt x="458451" y="390182"/>
                </a:lnTo>
                <a:lnTo>
                  <a:pt x="447716" y="352967"/>
                </a:lnTo>
                <a:lnTo>
                  <a:pt x="434985" y="315899"/>
                </a:lnTo>
                <a:lnTo>
                  <a:pt x="430028" y="304749"/>
                </a:lnTo>
                <a:close/>
              </a:path>
              <a:path w="720089" h="502285">
                <a:moveTo>
                  <a:pt x="662707" y="304749"/>
                </a:moveTo>
                <a:lnTo>
                  <a:pt x="595259" y="304749"/>
                </a:lnTo>
                <a:lnTo>
                  <a:pt x="617195" y="350036"/>
                </a:lnTo>
                <a:lnTo>
                  <a:pt x="635837" y="398562"/>
                </a:lnTo>
                <a:lnTo>
                  <a:pt x="652125" y="449517"/>
                </a:lnTo>
                <a:lnTo>
                  <a:pt x="666899" y="501738"/>
                </a:lnTo>
                <a:lnTo>
                  <a:pt x="678526" y="501568"/>
                </a:lnTo>
                <a:lnTo>
                  <a:pt x="703197" y="501568"/>
                </a:lnTo>
                <a:lnTo>
                  <a:pt x="712162" y="499871"/>
                </a:lnTo>
                <a:lnTo>
                  <a:pt x="703885" y="434854"/>
                </a:lnTo>
                <a:lnTo>
                  <a:pt x="689531" y="377228"/>
                </a:lnTo>
                <a:lnTo>
                  <a:pt x="674272" y="335507"/>
                </a:lnTo>
                <a:lnTo>
                  <a:pt x="662707" y="304749"/>
                </a:lnTo>
                <a:close/>
              </a:path>
              <a:path w="720089" h="502285">
                <a:moveTo>
                  <a:pt x="648063" y="195122"/>
                </a:moveTo>
                <a:lnTo>
                  <a:pt x="538693" y="195122"/>
                </a:lnTo>
                <a:lnTo>
                  <a:pt x="538081" y="213842"/>
                </a:lnTo>
                <a:lnTo>
                  <a:pt x="539055" y="231467"/>
                </a:lnTo>
                <a:lnTo>
                  <a:pt x="539782" y="247154"/>
                </a:lnTo>
                <a:lnTo>
                  <a:pt x="530449" y="290099"/>
                </a:lnTo>
                <a:lnTo>
                  <a:pt x="524825" y="302228"/>
                </a:lnTo>
                <a:lnTo>
                  <a:pt x="519833" y="314045"/>
                </a:lnTo>
                <a:lnTo>
                  <a:pt x="506982" y="349672"/>
                </a:lnTo>
                <a:lnTo>
                  <a:pt x="495232" y="386268"/>
                </a:lnTo>
                <a:lnTo>
                  <a:pt x="485413" y="425311"/>
                </a:lnTo>
                <a:lnTo>
                  <a:pt x="478355" y="468274"/>
                </a:lnTo>
                <a:lnTo>
                  <a:pt x="529549" y="468274"/>
                </a:lnTo>
                <a:lnTo>
                  <a:pt x="535146" y="448995"/>
                </a:lnTo>
                <a:lnTo>
                  <a:pt x="551140" y="396928"/>
                </a:lnTo>
                <a:lnTo>
                  <a:pt x="570338" y="348019"/>
                </a:lnTo>
                <a:lnTo>
                  <a:pt x="595259" y="304749"/>
                </a:lnTo>
                <a:lnTo>
                  <a:pt x="662707" y="304749"/>
                </a:lnTo>
                <a:lnTo>
                  <a:pt x="658833" y="294447"/>
                </a:lnTo>
                <a:lnTo>
                  <a:pt x="648422" y="248996"/>
                </a:lnTo>
                <a:lnTo>
                  <a:pt x="648296" y="235370"/>
                </a:lnTo>
                <a:lnTo>
                  <a:pt x="648063" y="195122"/>
                </a:lnTo>
                <a:close/>
              </a:path>
              <a:path w="720089" h="502285">
                <a:moveTo>
                  <a:pt x="414322" y="195122"/>
                </a:moveTo>
                <a:lnTo>
                  <a:pt x="304886" y="195122"/>
                </a:lnTo>
                <a:lnTo>
                  <a:pt x="304287" y="213842"/>
                </a:lnTo>
                <a:lnTo>
                  <a:pt x="305243" y="231467"/>
                </a:lnTo>
                <a:lnTo>
                  <a:pt x="305956" y="247154"/>
                </a:lnTo>
                <a:lnTo>
                  <a:pt x="296732" y="289044"/>
                </a:lnTo>
                <a:lnTo>
                  <a:pt x="291091" y="300633"/>
                </a:lnTo>
                <a:lnTo>
                  <a:pt x="286026" y="312191"/>
                </a:lnTo>
                <a:lnTo>
                  <a:pt x="273382" y="347834"/>
                </a:lnTo>
                <a:lnTo>
                  <a:pt x="262415" y="383951"/>
                </a:lnTo>
                <a:lnTo>
                  <a:pt x="252885" y="421817"/>
                </a:lnTo>
                <a:lnTo>
                  <a:pt x="244548" y="462711"/>
                </a:lnTo>
                <a:lnTo>
                  <a:pt x="297459" y="462711"/>
                </a:lnTo>
                <a:lnTo>
                  <a:pt x="301478" y="448995"/>
                </a:lnTo>
                <a:lnTo>
                  <a:pt x="317501" y="396928"/>
                </a:lnTo>
                <a:lnTo>
                  <a:pt x="336647" y="348019"/>
                </a:lnTo>
                <a:lnTo>
                  <a:pt x="361452" y="304749"/>
                </a:lnTo>
                <a:lnTo>
                  <a:pt x="430028" y="304749"/>
                </a:lnTo>
                <a:lnTo>
                  <a:pt x="424386" y="293485"/>
                </a:lnTo>
                <a:lnTo>
                  <a:pt x="419415" y="282474"/>
                </a:lnTo>
                <a:lnTo>
                  <a:pt x="416138" y="271310"/>
                </a:lnTo>
                <a:lnTo>
                  <a:pt x="414299" y="252252"/>
                </a:lnTo>
                <a:lnTo>
                  <a:pt x="414489" y="236286"/>
                </a:lnTo>
                <a:lnTo>
                  <a:pt x="414578" y="231467"/>
                </a:lnTo>
                <a:lnTo>
                  <a:pt x="415081" y="213770"/>
                </a:lnTo>
                <a:lnTo>
                  <a:pt x="414322" y="195122"/>
                </a:lnTo>
                <a:close/>
              </a:path>
              <a:path w="720089" h="502285">
                <a:moveTo>
                  <a:pt x="414246" y="193255"/>
                </a:moveTo>
                <a:lnTo>
                  <a:pt x="180439" y="193255"/>
                </a:lnTo>
                <a:lnTo>
                  <a:pt x="197103" y="206567"/>
                </a:lnTo>
                <a:lnTo>
                  <a:pt x="213035" y="220668"/>
                </a:lnTo>
                <a:lnTo>
                  <a:pt x="228641" y="234948"/>
                </a:lnTo>
                <a:lnTo>
                  <a:pt x="244548" y="248996"/>
                </a:lnTo>
                <a:lnTo>
                  <a:pt x="260827" y="236183"/>
                </a:lnTo>
                <a:lnTo>
                  <a:pt x="290379" y="206199"/>
                </a:lnTo>
                <a:lnTo>
                  <a:pt x="304886" y="195122"/>
                </a:lnTo>
                <a:lnTo>
                  <a:pt x="414322" y="195122"/>
                </a:lnTo>
                <a:lnTo>
                  <a:pt x="414246" y="193255"/>
                </a:lnTo>
                <a:close/>
              </a:path>
              <a:path w="720089" h="502285">
                <a:moveTo>
                  <a:pt x="648053" y="193255"/>
                </a:moveTo>
                <a:lnTo>
                  <a:pt x="414246" y="193255"/>
                </a:lnTo>
                <a:lnTo>
                  <a:pt x="429168" y="206889"/>
                </a:lnTo>
                <a:lnTo>
                  <a:pt x="457774" y="235370"/>
                </a:lnTo>
                <a:lnTo>
                  <a:pt x="472704" y="248996"/>
                </a:lnTo>
                <a:lnTo>
                  <a:pt x="490201" y="235920"/>
                </a:lnTo>
                <a:lnTo>
                  <a:pt x="506678" y="220635"/>
                </a:lnTo>
                <a:lnTo>
                  <a:pt x="522649" y="206076"/>
                </a:lnTo>
                <a:lnTo>
                  <a:pt x="538693" y="195122"/>
                </a:lnTo>
                <a:lnTo>
                  <a:pt x="648063" y="195122"/>
                </a:lnTo>
                <a:lnTo>
                  <a:pt x="648053" y="193255"/>
                </a:lnTo>
                <a:close/>
              </a:path>
              <a:path w="720089" h="502285">
                <a:moveTo>
                  <a:pt x="561721" y="124436"/>
                </a:moveTo>
                <a:lnTo>
                  <a:pt x="549607" y="126439"/>
                </a:lnTo>
                <a:lnTo>
                  <a:pt x="542379" y="126439"/>
                </a:lnTo>
                <a:lnTo>
                  <a:pt x="508754" y="160972"/>
                </a:lnTo>
                <a:lnTo>
                  <a:pt x="491330" y="177707"/>
                </a:lnTo>
                <a:lnTo>
                  <a:pt x="472704" y="193255"/>
                </a:lnTo>
                <a:lnTo>
                  <a:pt x="648053" y="193255"/>
                </a:lnTo>
                <a:lnTo>
                  <a:pt x="666414" y="206753"/>
                </a:lnTo>
                <a:lnTo>
                  <a:pt x="683603" y="221407"/>
                </a:lnTo>
                <a:lnTo>
                  <a:pt x="700983" y="235956"/>
                </a:lnTo>
                <a:lnTo>
                  <a:pt x="719706" y="248996"/>
                </a:lnTo>
                <a:lnTo>
                  <a:pt x="719706" y="196976"/>
                </a:lnTo>
                <a:lnTo>
                  <a:pt x="701466" y="178716"/>
                </a:lnTo>
                <a:lnTo>
                  <a:pt x="682393" y="161275"/>
                </a:lnTo>
                <a:lnTo>
                  <a:pt x="663120" y="144032"/>
                </a:lnTo>
                <a:lnTo>
                  <a:pt x="644360" y="126439"/>
                </a:lnTo>
                <a:lnTo>
                  <a:pt x="549607" y="126439"/>
                </a:lnTo>
                <a:lnTo>
                  <a:pt x="542452" y="126364"/>
                </a:lnTo>
                <a:lnTo>
                  <a:pt x="644281" y="126364"/>
                </a:lnTo>
                <a:lnTo>
                  <a:pt x="636958" y="126147"/>
                </a:lnTo>
                <a:lnTo>
                  <a:pt x="630022" y="125552"/>
                </a:lnTo>
                <a:lnTo>
                  <a:pt x="624061" y="124510"/>
                </a:lnTo>
                <a:lnTo>
                  <a:pt x="568868" y="124510"/>
                </a:lnTo>
                <a:lnTo>
                  <a:pt x="561721" y="124436"/>
                </a:lnTo>
                <a:close/>
              </a:path>
              <a:path w="720089" h="502285">
                <a:moveTo>
                  <a:pt x="74851" y="126364"/>
                </a:moveTo>
                <a:lnTo>
                  <a:pt x="66998" y="134649"/>
                </a:lnTo>
                <a:lnTo>
                  <a:pt x="57672" y="142747"/>
                </a:lnTo>
                <a:lnTo>
                  <a:pt x="47506" y="151018"/>
                </a:lnTo>
                <a:lnTo>
                  <a:pt x="27614" y="167875"/>
                </a:lnTo>
                <a:lnTo>
                  <a:pt x="16604" y="177382"/>
                </a:lnTo>
                <a:lnTo>
                  <a:pt x="6901" y="187397"/>
                </a:lnTo>
                <a:lnTo>
                  <a:pt x="1305" y="196976"/>
                </a:lnTo>
                <a:lnTo>
                  <a:pt x="0" y="207853"/>
                </a:lnTo>
                <a:lnTo>
                  <a:pt x="1016" y="221407"/>
                </a:lnTo>
                <a:lnTo>
                  <a:pt x="1857" y="231467"/>
                </a:lnTo>
                <a:lnTo>
                  <a:pt x="1896" y="233671"/>
                </a:lnTo>
                <a:lnTo>
                  <a:pt x="1305" y="247154"/>
                </a:lnTo>
                <a:lnTo>
                  <a:pt x="18456" y="236286"/>
                </a:lnTo>
                <a:lnTo>
                  <a:pt x="36970" y="220635"/>
                </a:lnTo>
                <a:lnTo>
                  <a:pt x="54118" y="206076"/>
                </a:lnTo>
                <a:lnTo>
                  <a:pt x="71079" y="195122"/>
                </a:lnTo>
                <a:lnTo>
                  <a:pt x="180652" y="195122"/>
                </a:lnTo>
                <a:lnTo>
                  <a:pt x="180439" y="193255"/>
                </a:lnTo>
                <a:lnTo>
                  <a:pt x="244548" y="193255"/>
                </a:lnTo>
                <a:lnTo>
                  <a:pt x="222855" y="173991"/>
                </a:lnTo>
                <a:lnTo>
                  <a:pt x="203027" y="150877"/>
                </a:lnTo>
                <a:lnTo>
                  <a:pt x="180392" y="131299"/>
                </a:lnTo>
                <a:lnTo>
                  <a:pt x="163929" y="126568"/>
                </a:lnTo>
                <a:lnTo>
                  <a:pt x="82134" y="126568"/>
                </a:lnTo>
                <a:lnTo>
                  <a:pt x="74851" y="126364"/>
                </a:lnTo>
                <a:close/>
              </a:path>
              <a:path w="720089" h="502285">
                <a:moveTo>
                  <a:pt x="308658" y="126364"/>
                </a:moveTo>
                <a:lnTo>
                  <a:pt x="292941" y="143656"/>
                </a:lnTo>
                <a:lnTo>
                  <a:pt x="277551" y="160743"/>
                </a:lnTo>
                <a:lnTo>
                  <a:pt x="261561" y="177503"/>
                </a:lnTo>
                <a:lnTo>
                  <a:pt x="244548" y="193255"/>
                </a:lnTo>
                <a:lnTo>
                  <a:pt x="472704" y="193255"/>
                </a:lnTo>
                <a:lnTo>
                  <a:pt x="457167" y="176514"/>
                </a:lnTo>
                <a:lnTo>
                  <a:pt x="425946" y="143178"/>
                </a:lnTo>
                <a:lnTo>
                  <a:pt x="410661" y="126568"/>
                </a:lnTo>
                <a:lnTo>
                  <a:pt x="315933" y="126568"/>
                </a:lnTo>
                <a:lnTo>
                  <a:pt x="308658" y="126364"/>
                </a:lnTo>
                <a:close/>
              </a:path>
              <a:path w="720089" h="502285">
                <a:moveTo>
                  <a:pt x="118275" y="2201"/>
                </a:moveTo>
                <a:lnTo>
                  <a:pt x="87954" y="12078"/>
                </a:lnTo>
                <a:lnTo>
                  <a:pt x="66161" y="34883"/>
                </a:lnTo>
                <a:lnTo>
                  <a:pt x="59763" y="70611"/>
                </a:lnTo>
                <a:lnTo>
                  <a:pt x="64221" y="88775"/>
                </a:lnTo>
                <a:lnTo>
                  <a:pt x="73374" y="103166"/>
                </a:lnTo>
                <a:lnTo>
                  <a:pt x="86095" y="114755"/>
                </a:lnTo>
                <a:lnTo>
                  <a:pt x="101254" y="124510"/>
                </a:lnTo>
                <a:lnTo>
                  <a:pt x="94328" y="124650"/>
                </a:lnTo>
                <a:lnTo>
                  <a:pt x="88290" y="125666"/>
                </a:lnTo>
                <a:lnTo>
                  <a:pt x="82134" y="126568"/>
                </a:lnTo>
                <a:lnTo>
                  <a:pt x="163929" y="126568"/>
                </a:lnTo>
                <a:lnTo>
                  <a:pt x="150276" y="122643"/>
                </a:lnTo>
                <a:lnTo>
                  <a:pt x="170614" y="111558"/>
                </a:lnTo>
                <a:lnTo>
                  <a:pt x="184839" y="94978"/>
                </a:lnTo>
                <a:lnTo>
                  <a:pt x="192073" y="74333"/>
                </a:lnTo>
                <a:lnTo>
                  <a:pt x="192089" y="70611"/>
                </a:lnTo>
                <a:lnTo>
                  <a:pt x="191742" y="50177"/>
                </a:lnTo>
                <a:lnTo>
                  <a:pt x="177035" y="21247"/>
                </a:lnTo>
                <a:lnTo>
                  <a:pt x="150258" y="5256"/>
                </a:lnTo>
                <a:lnTo>
                  <a:pt x="118275" y="2201"/>
                </a:lnTo>
                <a:close/>
              </a:path>
              <a:path w="720089" h="502285">
                <a:moveTo>
                  <a:pt x="357680" y="0"/>
                </a:moveTo>
                <a:lnTo>
                  <a:pt x="321455" y="11806"/>
                </a:lnTo>
                <a:lnTo>
                  <a:pt x="300497" y="39074"/>
                </a:lnTo>
                <a:lnTo>
                  <a:pt x="295387" y="72890"/>
                </a:lnTo>
                <a:lnTo>
                  <a:pt x="306710" y="104340"/>
                </a:lnTo>
                <a:lnTo>
                  <a:pt x="335048" y="124510"/>
                </a:lnTo>
                <a:lnTo>
                  <a:pt x="328123" y="124650"/>
                </a:lnTo>
                <a:lnTo>
                  <a:pt x="322086" y="125666"/>
                </a:lnTo>
                <a:lnTo>
                  <a:pt x="315933" y="126568"/>
                </a:lnTo>
                <a:lnTo>
                  <a:pt x="410661" y="126568"/>
                </a:lnTo>
                <a:lnTo>
                  <a:pt x="410474" y="126364"/>
                </a:lnTo>
                <a:lnTo>
                  <a:pt x="403144" y="126147"/>
                </a:lnTo>
                <a:lnTo>
                  <a:pt x="396207" y="125552"/>
                </a:lnTo>
                <a:lnTo>
                  <a:pt x="389805" y="124432"/>
                </a:lnTo>
                <a:lnTo>
                  <a:pt x="384083" y="122643"/>
                </a:lnTo>
                <a:lnTo>
                  <a:pt x="399670" y="114798"/>
                </a:lnTo>
                <a:lnTo>
                  <a:pt x="412161" y="104260"/>
                </a:lnTo>
                <a:lnTo>
                  <a:pt x="420982" y="90836"/>
                </a:lnTo>
                <a:lnTo>
                  <a:pt x="425561" y="74333"/>
                </a:lnTo>
                <a:lnTo>
                  <a:pt x="422490" y="41262"/>
                </a:lnTo>
                <a:lnTo>
                  <a:pt x="406960" y="17878"/>
                </a:lnTo>
                <a:lnTo>
                  <a:pt x="383761" y="4138"/>
                </a:lnTo>
                <a:lnTo>
                  <a:pt x="357680" y="0"/>
                </a:lnTo>
                <a:close/>
              </a:path>
              <a:path w="720089" h="502285">
                <a:moveTo>
                  <a:pt x="610926" y="3734"/>
                </a:moveTo>
                <a:lnTo>
                  <a:pt x="574580" y="4190"/>
                </a:lnTo>
                <a:lnTo>
                  <a:pt x="543417" y="21557"/>
                </a:lnTo>
                <a:lnTo>
                  <a:pt x="527390" y="55752"/>
                </a:lnTo>
                <a:lnTo>
                  <a:pt x="528518" y="80701"/>
                </a:lnTo>
                <a:lnTo>
                  <a:pt x="537342" y="99275"/>
                </a:lnTo>
                <a:lnTo>
                  <a:pt x="551559" y="113278"/>
                </a:lnTo>
                <a:lnTo>
                  <a:pt x="568868" y="124510"/>
                </a:lnTo>
                <a:lnTo>
                  <a:pt x="624061" y="124510"/>
                </a:lnTo>
                <a:lnTo>
                  <a:pt x="623614" y="124432"/>
                </a:lnTo>
                <a:lnTo>
                  <a:pt x="617877" y="122643"/>
                </a:lnTo>
                <a:lnTo>
                  <a:pt x="637630" y="111843"/>
                </a:lnTo>
                <a:lnTo>
                  <a:pt x="651558" y="96000"/>
                </a:lnTo>
                <a:lnTo>
                  <a:pt x="659018" y="76293"/>
                </a:lnTo>
                <a:lnTo>
                  <a:pt x="659368" y="53898"/>
                </a:lnTo>
                <a:lnTo>
                  <a:pt x="642505" y="20275"/>
                </a:lnTo>
                <a:lnTo>
                  <a:pt x="610926" y="3734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64">
            <a:extLst>
              <a:ext uri="{FF2B5EF4-FFF2-40B4-BE49-F238E27FC236}">
                <a16:creationId xmlns:a16="http://schemas.microsoft.com/office/drawing/2014/main" id="{6C16E4B4-9EA3-4658-9216-25FBD0FB01E5}"/>
              </a:ext>
            </a:extLst>
          </p:cNvPr>
          <p:cNvSpPr/>
          <p:nvPr/>
        </p:nvSpPr>
        <p:spPr>
          <a:xfrm>
            <a:off x="2086597" y="4768736"/>
            <a:ext cx="125730" cy="269875"/>
          </a:xfrm>
          <a:custGeom>
            <a:avLst/>
            <a:gdLst/>
            <a:ahLst/>
            <a:cxnLst/>
            <a:rect l="l" t="t" r="r" b="b"/>
            <a:pathLst>
              <a:path w="125730" h="269875">
                <a:moveTo>
                  <a:pt x="0" y="0"/>
                </a:moveTo>
                <a:lnTo>
                  <a:pt x="2341" y="20518"/>
                </a:lnTo>
                <a:lnTo>
                  <a:pt x="1535" y="39930"/>
                </a:lnTo>
                <a:lnTo>
                  <a:pt x="430" y="58891"/>
                </a:lnTo>
                <a:lnTo>
                  <a:pt x="1879" y="78041"/>
                </a:lnTo>
                <a:lnTo>
                  <a:pt x="5162" y="88980"/>
                </a:lnTo>
                <a:lnTo>
                  <a:pt x="10175" y="100223"/>
                </a:lnTo>
                <a:lnTo>
                  <a:pt x="15756" y="111526"/>
                </a:lnTo>
                <a:lnTo>
                  <a:pt x="20739" y="122643"/>
                </a:lnTo>
                <a:lnTo>
                  <a:pt x="33871" y="158043"/>
                </a:lnTo>
                <a:lnTo>
                  <a:pt x="45334" y="193528"/>
                </a:lnTo>
                <a:lnTo>
                  <a:pt x="55341" y="230271"/>
                </a:lnTo>
                <a:lnTo>
                  <a:pt x="64109" y="269443"/>
                </a:lnTo>
                <a:lnTo>
                  <a:pt x="72440" y="228550"/>
                </a:lnTo>
                <a:lnTo>
                  <a:pt x="81972" y="190687"/>
                </a:lnTo>
                <a:lnTo>
                  <a:pt x="105587" y="118922"/>
                </a:lnTo>
                <a:lnTo>
                  <a:pt x="116293" y="95786"/>
                </a:lnTo>
                <a:lnTo>
                  <a:pt x="121296" y="84157"/>
                </a:lnTo>
                <a:lnTo>
                  <a:pt x="124447" y="72478"/>
                </a:lnTo>
                <a:lnTo>
                  <a:pt x="125555" y="55740"/>
                </a:lnTo>
                <a:lnTo>
                  <a:pt x="64109" y="55740"/>
                </a:lnTo>
                <a:lnTo>
                  <a:pt x="48202" y="41685"/>
                </a:lnTo>
                <a:lnTo>
                  <a:pt x="32559" y="27370"/>
                </a:lnTo>
                <a:lnTo>
                  <a:pt x="16664" y="13304"/>
                </a:lnTo>
                <a:lnTo>
                  <a:pt x="0" y="0"/>
                </a:lnTo>
                <a:close/>
              </a:path>
              <a:path w="125730" h="269875">
                <a:moveTo>
                  <a:pt x="124447" y="1854"/>
                </a:moveTo>
                <a:lnTo>
                  <a:pt x="109940" y="12938"/>
                </a:lnTo>
                <a:lnTo>
                  <a:pt x="80388" y="42927"/>
                </a:lnTo>
                <a:lnTo>
                  <a:pt x="64109" y="55740"/>
                </a:lnTo>
                <a:lnTo>
                  <a:pt x="125555" y="55740"/>
                </a:lnTo>
                <a:lnTo>
                  <a:pt x="125579" y="55371"/>
                </a:lnTo>
                <a:lnTo>
                  <a:pt x="124799" y="38204"/>
                </a:lnTo>
                <a:lnTo>
                  <a:pt x="123843" y="20514"/>
                </a:lnTo>
                <a:lnTo>
                  <a:pt x="124447" y="18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65">
            <a:extLst>
              <a:ext uri="{FF2B5EF4-FFF2-40B4-BE49-F238E27FC236}">
                <a16:creationId xmlns:a16="http://schemas.microsoft.com/office/drawing/2014/main" id="{C313A03E-4F8D-433E-8C29-F84187B81C59}"/>
              </a:ext>
            </a:extLst>
          </p:cNvPr>
          <p:cNvSpPr/>
          <p:nvPr/>
        </p:nvSpPr>
        <p:spPr>
          <a:xfrm>
            <a:off x="2320400" y="4768736"/>
            <a:ext cx="125730" cy="275590"/>
          </a:xfrm>
          <a:custGeom>
            <a:avLst/>
            <a:gdLst/>
            <a:ahLst/>
            <a:cxnLst/>
            <a:rect l="l" t="t" r="r" b="b"/>
            <a:pathLst>
              <a:path w="125730" h="275589">
                <a:moveTo>
                  <a:pt x="0" y="0"/>
                </a:moveTo>
                <a:lnTo>
                  <a:pt x="838" y="20586"/>
                </a:lnTo>
                <a:lnTo>
                  <a:pt x="332" y="38209"/>
                </a:lnTo>
                <a:lnTo>
                  <a:pt x="247" y="42695"/>
                </a:lnTo>
                <a:lnTo>
                  <a:pt x="5169" y="89205"/>
                </a:lnTo>
                <a:lnTo>
                  <a:pt x="15819" y="111558"/>
                </a:lnTo>
                <a:lnTo>
                  <a:pt x="20739" y="122643"/>
                </a:lnTo>
                <a:lnTo>
                  <a:pt x="33472" y="159705"/>
                </a:lnTo>
                <a:lnTo>
                  <a:pt x="44211" y="196921"/>
                </a:lnTo>
                <a:lnTo>
                  <a:pt x="54061" y="235091"/>
                </a:lnTo>
                <a:lnTo>
                  <a:pt x="64122" y="275018"/>
                </a:lnTo>
                <a:lnTo>
                  <a:pt x="71172" y="232055"/>
                </a:lnTo>
                <a:lnTo>
                  <a:pt x="80989" y="193013"/>
                </a:lnTo>
                <a:lnTo>
                  <a:pt x="92741" y="156416"/>
                </a:lnTo>
                <a:lnTo>
                  <a:pt x="110590" y="108967"/>
                </a:lnTo>
                <a:lnTo>
                  <a:pt x="116209" y="96839"/>
                </a:lnTo>
                <a:lnTo>
                  <a:pt x="121236" y="84608"/>
                </a:lnTo>
                <a:lnTo>
                  <a:pt x="124447" y="72478"/>
                </a:lnTo>
                <a:lnTo>
                  <a:pt x="125579" y="55740"/>
                </a:lnTo>
                <a:lnTo>
                  <a:pt x="58458" y="55740"/>
                </a:lnTo>
                <a:lnTo>
                  <a:pt x="43528" y="42114"/>
                </a:lnTo>
                <a:lnTo>
                  <a:pt x="14922" y="13633"/>
                </a:lnTo>
                <a:lnTo>
                  <a:pt x="0" y="0"/>
                </a:lnTo>
                <a:close/>
              </a:path>
              <a:path w="125730" h="275589">
                <a:moveTo>
                  <a:pt x="124447" y="1854"/>
                </a:moveTo>
                <a:lnTo>
                  <a:pt x="108403" y="12813"/>
                </a:lnTo>
                <a:lnTo>
                  <a:pt x="92395" y="27406"/>
                </a:lnTo>
                <a:lnTo>
                  <a:pt x="75916" y="42695"/>
                </a:lnTo>
                <a:lnTo>
                  <a:pt x="58458" y="55740"/>
                </a:lnTo>
                <a:lnTo>
                  <a:pt x="125579" y="55740"/>
                </a:lnTo>
                <a:lnTo>
                  <a:pt x="125604" y="55366"/>
                </a:lnTo>
                <a:lnTo>
                  <a:pt x="124809" y="38209"/>
                </a:lnTo>
                <a:lnTo>
                  <a:pt x="123832" y="20531"/>
                </a:lnTo>
                <a:lnTo>
                  <a:pt x="124447" y="185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66">
            <a:extLst>
              <a:ext uri="{FF2B5EF4-FFF2-40B4-BE49-F238E27FC236}">
                <a16:creationId xmlns:a16="http://schemas.microsoft.com/office/drawing/2014/main" id="{41DC7D5A-E562-46B1-B9F3-41AEE901C3B3}"/>
              </a:ext>
            </a:extLst>
          </p:cNvPr>
          <p:cNvSpPr/>
          <p:nvPr/>
        </p:nvSpPr>
        <p:spPr>
          <a:xfrm>
            <a:off x="470664" y="3451322"/>
            <a:ext cx="1112520" cy="6002950"/>
          </a:xfrm>
          <a:custGeom>
            <a:avLst/>
            <a:gdLst/>
            <a:ahLst/>
            <a:cxnLst/>
            <a:rect l="l" t="t" r="r" b="b"/>
            <a:pathLst>
              <a:path w="1112520" h="5509895">
                <a:moveTo>
                  <a:pt x="0" y="5509412"/>
                </a:moveTo>
                <a:lnTo>
                  <a:pt x="1112202" y="5509412"/>
                </a:lnTo>
                <a:lnTo>
                  <a:pt x="1112202" y="0"/>
                </a:lnTo>
                <a:lnTo>
                  <a:pt x="0" y="0"/>
                </a:lnTo>
                <a:lnTo>
                  <a:pt x="0" y="5509412"/>
                </a:lnTo>
                <a:close/>
              </a:path>
            </a:pathLst>
          </a:custGeom>
          <a:solidFill>
            <a:srgbClr val="F4EE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68">
            <a:extLst>
              <a:ext uri="{FF2B5EF4-FFF2-40B4-BE49-F238E27FC236}">
                <a16:creationId xmlns:a16="http://schemas.microsoft.com/office/drawing/2014/main" id="{221C4303-B3F4-430B-B32E-82FE11968170}"/>
              </a:ext>
            </a:extLst>
          </p:cNvPr>
          <p:cNvSpPr txBox="1"/>
          <p:nvPr/>
        </p:nvSpPr>
        <p:spPr>
          <a:xfrm>
            <a:off x="751535" y="3766495"/>
            <a:ext cx="485326" cy="5357339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4105"/>
              </a:lnSpc>
            </a:pPr>
            <a:r>
              <a:rPr lang="en-GB" sz="3200" spc="114" dirty="0">
                <a:latin typeface="Century Gothic" panose="020B0502020202020204" pitchFamily="34" charset="0"/>
                <a:cs typeface="Calibri"/>
              </a:rPr>
              <a:t>The effects </a:t>
            </a:r>
            <a:r>
              <a:rPr sz="3200" spc="114" dirty="0">
                <a:latin typeface="Century Gothic" panose="020B0502020202020204" pitchFamily="34" charset="0"/>
                <a:cs typeface="Calibri"/>
              </a:rPr>
              <a:t>of </a:t>
            </a:r>
            <a:r>
              <a:rPr sz="3200" spc="100" dirty="0">
                <a:latin typeface="Century Gothic" panose="020B0502020202020204" pitchFamily="34" charset="0"/>
                <a:cs typeface="Calibri"/>
              </a:rPr>
              <a:t>fatigue</a:t>
            </a:r>
            <a:r>
              <a:rPr sz="3200" spc="-2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3200" spc="20" dirty="0">
                <a:latin typeface="Century Gothic" panose="020B0502020202020204" pitchFamily="34" charset="0"/>
                <a:cs typeface="Calibri"/>
              </a:rPr>
              <a:t>on:</a:t>
            </a:r>
            <a:endParaRPr sz="3200" dirty="0"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95" name="object 69">
            <a:extLst>
              <a:ext uri="{FF2B5EF4-FFF2-40B4-BE49-F238E27FC236}">
                <a16:creationId xmlns:a16="http://schemas.microsoft.com/office/drawing/2014/main" id="{E87AE70D-1B80-4132-BCC2-536E14B0CD3F}"/>
              </a:ext>
            </a:extLst>
          </p:cNvPr>
          <p:cNvSpPr/>
          <p:nvPr/>
        </p:nvSpPr>
        <p:spPr>
          <a:xfrm>
            <a:off x="2693774" y="4875792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7"/>
                </a:moveTo>
                <a:lnTo>
                  <a:pt x="639317" y="639317"/>
                </a:lnTo>
                <a:lnTo>
                  <a:pt x="639317" y="0"/>
                </a:lnTo>
                <a:lnTo>
                  <a:pt x="0" y="0"/>
                </a:lnTo>
                <a:lnTo>
                  <a:pt x="0" y="639317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70">
            <a:extLst>
              <a:ext uri="{FF2B5EF4-FFF2-40B4-BE49-F238E27FC236}">
                <a16:creationId xmlns:a16="http://schemas.microsoft.com/office/drawing/2014/main" id="{D433F9B9-5714-488F-BDD4-D95764A4359A}"/>
              </a:ext>
            </a:extLst>
          </p:cNvPr>
          <p:cNvSpPr/>
          <p:nvPr/>
        </p:nvSpPr>
        <p:spPr>
          <a:xfrm>
            <a:off x="3441626" y="4875792"/>
            <a:ext cx="639445" cy="639445"/>
          </a:xfrm>
          <a:custGeom>
            <a:avLst/>
            <a:gdLst/>
            <a:ahLst/>
            <a:cxnLst/>
            <a:rect l="l" t="t" r="r" b="b"/>
            <a:pathLst>
              <a:path w="639445" h="639445">
                <a:moveTo>
                  <a:pt x="0" y="639317"/>
                </a:moveTo>
                <a:lnTo>
                  <a:pt x="639317" y="639317"/>
                </a:lnTo>
                <a:lnTo>
                  <a:pt x="639317" y="0"/>
                </a:lnTo>
                <a:lnTo>
                  <a:pt x="0" y="0"/>
                </a:lnTo>
                <a:lnTo>
                  <a:pt x="0" y="639317"/>
                </a:lnTo>
                <a:close/>
              </a:path>
            </a:pathLst>
          </a:custGeom>
          <a:ln w="15036">
            <a:solidFill>
              <a:srgbClr val="C0E6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71">
            <a:extLst>
              <a:ext uri="{FF2B5EF4-FFF2-40B4-BE49-F238E27FC236}">
                <a16:creationId xmlns:a16="http://schemas.microsoft.com/office/drawing/2014/main" id="{0F23AB2F-A8ED-4BC1-A40F-D21390944FB8}"/>
              </a:ext>
            </a:extLst>
          </p:cNvPr>
          <p:cNvSpPr/>
          <p:nvPr/>
        </p:nvSpPr>
        <p:spPr>
          <a:xfrm>
            <a:off x="3139864" y="5055364"/>
            <a:ext cx="149225" cy="375920"/>
          </a:xfrm>
          <a:custGeom>
            <a:avLst/>
            <a:gdLst/>
            <a:ahLst/>
            <a:cxnLst/>
            <a:rect l="l" t="t" r="r" b="b"/>
            <a:pathLst>
              <a:path w="149225" h="375920">
                <a:moveTo>
                  <a:pt x="101263" y="78587"/>
                </a:moveTo>
                <a:lnTo>
                  <a:pt x="241" y="78587"/>
                </a:lnTo>
                <a:lnTo>
                  <a:pt x="637" y="328434"/>
                </a:lnTo>
                <a:lnTo>
                  <a:pt x="2679" y="367106"/>
                </a:lnTo>
                <a:lnTo>
                  <a:pt x="18961" y="375450"/>
                </a:lnTo>
                <a:lnTo>
                  <a:pt x="26614" y="375033"/>
                </a:lnTo>
                <a:lnTo>
                  <a:pt x="42735" y="191490"/>
                </a:lnTo>
                <a:lnTo>
                  <a:pt x="101802" y="191490"/>
                </a:lnTo>
                <a:lnTo>
                  <a:pt x="101866" y="190385"/>
                </a:lnTo>
                <a:lnTo>
                  <a:pt x="100850" y="189052"/>
                </a:lnTo>
                <a:lnTo>
                  <a:pt x="97739" y="187858"/>
                </a:lnTo>
                <a:lnTo>
                  <a:pt x="88284" y="181664"/>
                </a:lnTo>
                <a:lnTo>
                  <a:pt x="83245" y="173043"/>
                </a:lnTo>
                <a:lnTo>
                  <a:pt x="81858" y="163423"/>
                </a:lnTo>
                <a:lnTo>
                  <a:pt x="83362" y="154228"/>
                </a:lnTo>
                <a:lnTo>
                  <a:pt x="84797" y="149720"/>
                </a:lnTo>
                <a:lnTo>
                  <a:pt x="95880" y="135024"/>
                </a:lnTo>
                <a:lnTo>
                  <a:pt x="99115" y="129752"/>
                </a:lnTo>
                <a:lnTo>
                  <a:pt x="101100" y="123971"/>
                </a:lnTo>
                <a:lnTo>
                  <a:pt x="101536" y="116865"/>
                </a:lnTo>
                <a:lnTo>
                  <a:pt x="101142" y="105258"/>
                </a:lnTo>
                <a:lnTo>
                  <a:pt x="101263" y="78587"/>
                </a:lnTo>
                <a:close/>
              </a:path>
              <a:path w="149225" h="375920">
                <a:moveTo>
                  <a:pt x="101802" y="191490"/>
                </a:moveTo>
                <a:lnTo>
                  <a:pt x="59156" y="191490"/>
                </a:lnTo>
                <a:lnTo>
                  <a:pt x="59182" y="352463"/>
                </a:lnTo>
                <a:lnTo>
                  <a:pt x="77177" y="375437"/>
                </a:lnTo>
                <a:lnTo>
                  <a:pt x="85423" y="374925"/>
                </a:lnTo>
                <a:lnTo>
                  <a:pt x="101125" y="310861"/>
                </a:lnTo>
                <a:lnTo>
                  <a:pt x="101180" y="201002"/>
                </a:lnTo>
                <a:lnTo>
                  <a:pt x="101333" y="199516"/>
                </a:lnTo>
                <a:lnTo>
                  <a:pt x="101802" y="191490"/>
                </a:lnTo>
                <a:close/>
              </a:path>
              <a:path w="149225" h="375920">
                <a:moveTo>
                  <a:pt x="142261" y="65087"/>
                </a:moveTo>
                <a:lnTo>
                  <a:pt x="101942" y="65087"/>
                </a:lnTo>
                <a:lnTo>
                  <a:pt x="107552" y="76460"/>
                </a:lnTo>
                <a:lnTo>
                  <a:pt x="110402" y="87628"/>
                </a:lnTo>
                <a:lnTo>
                  <a:pt x="111245" y="99393"/>
                </a:lnTo>
                <a:lnTo>
                  <a:pt x="110832" y="112560"/>
                </a:lnTo>
                <a:lnTo>
                  <a:pt x="108721" y="124693"/>
                </a:lnTo>
                <a:lnTo>
                  <a:pt x="104346" y="134854"/>
                </a:lnTo>
                <a:lnTo>
                  <a:pt x="98442" y="143806"/>
                </a:lnTo>
                <a:lnTo>
                  <a:pt x="91744" y="152311"/>
                </a:lnTo>
                <a:lnTo>
                  <a:pt x="88145" y="158972"/>
                </a:lnTo>
                <a:lnTo>
                  <a:pt x="107307" y="182219"/>
                </a:lnTo>
                <a:lnTo>
                  <a:pt x="114041" y="180330"/>
                </a:lnTo>
                <a:lnTo>
                  <a:pt x="119684" y="175793"/>
                </a:lnTo>
                <a:lnTo>
                  <a:pt x="136437" y="150737"/>
                </a:lnTo>
                <a:lnTo>
                  <a:pt x="146591" y="123871"/>
                </a:lnTo>
                <a:lnTo>
                  <a:pt x="149050" y="95520"/>
                </a:lnTo>
                <a:lnTo>
                  <a:pt x="142722" y="66014"/>
                </a:lnTo>
                <a:lnTo>
                  <a:pt x="142261" y="65087"/>
                </a:lnTo>
                <a:close/>
              </a:path>
              <a:path w="149225" h="375920">
                <a:moveTo>
                  <a:pt x="46405" y="304"/>
                </a:moveTo>
                <a:lnTo>
                  <a:pt x="7429" y="15100"/>
                </a:lnTo>
                <a:lnTo>
                  <a:pt x="2438" y="20548"/>
                </a:lnTo>
                <a:lnTo>
                  <a:pt x="0" y="23342"/>
                </a:lnTo>
                <a:lnTo>
                  <a:pt x="0" y="78752"/>
                </a:lnTo>
                <a:lnTo>
                  <a:pt x="241" y="78587"/>
                </a:lnTo>
                <a:lnTo>
                  <a:pt x="101263" y="78587"/>
                </a:lnTo>
                <a:lnTo>
                  <a:pt x="101346" y="69062"/>
                </a:lnTo>
                <a:lnTo>
                  <a:pt x="101625" y="67767"/>
                </a:lnTo>
                <a:lnTo>
                  <a:pt x="101942" y="65087"/>
                </a:lnTo>
                <a:lnTo>
                  <a:pt x="142261" y="65087"/>
                </a:lnTo>
                <a:lnTo>
                  <a:pt x="130349" y="41158"/>
                </a:lnTo>
                <a:lnTo>
                  <a:pt x="113185" y="21497"/>
                </a:lnTo>
                <a:lnTo>
                  <a:pt x="90958" y="7757"/>
                </a:lnTo>
                <a:lnTo>
                  <a:pt x="63743" y="749"/>
                </a:lnTo>
                <a:lnTo>
                  <a:pt x="52044" y="749"/>
                </a:lnTo>
                <a:lnTo>
                  <a:pt x="46405" y="304"/>
                </a:lnTo>
                <a:close/>
              </a:path>
              <a:path w="149225" h="375920">
                <a:moveTo>
                  <a:pt x="57797" y="0"/>
                </a:moveTo>
                <a:lnTo>
                  <a:pt x="52044" y="749"/>
                </a:lnTo>
                <a:lnTo>
                  <a:pt x="63743" y="749"/>
                </a:lnTo>
                <a:lnTo>
                  <a:pt x="63398" y="660"/>
                </a:lnTo>
                <a:lnTo>
                  <a:pt x="57797" y="0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72">
            <a:extLst>
              <a:ext uri="{FF2B5EF4-FFF2-40B4-BE49-F238E27FC236}">
                <a16:creationId xmlns:a16="http://schemas.microsoft.com/office/drawing/2014/main" id="{C45C7A09-8E4E-44B2-94EF-B6A865948BAE}"/>
              </a:ext>
            </a:extLst>
          </p:cNvPr>
          <p:cNvSpPr/>
          <p:nvPr/>
        </p:nvSpPr>
        <p:spPr>
          <a:xfrm>
            <a:off x="3147942" y="4959986"/>
            <a:ext cx="85727" cy="8600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73">
            <a:extLst>
              <a:ext uri="{FF2B5EF4-FFF2-40B4-BE49-F238E27FC236}">
                <a16:creationId xmlns:a16="http://schemas.microsoft.com/office/drawing/2014/main" id="{685162F5-D9ED-4B3C-8FD9-5D4BF543A9E7}"/>
              </a:ext>
            </a:extLst>
          </p:cNvPr>
          <p:cNvSpPr/>
          <p:nvPr/>
        </p:nvSpPr>
        <p:spPr>
          <a:xfrm>
            <a:off x="2737864" y="5055871"/>
            <a:ext cx="155575" cy="375285"/>
          </a:xfrm>
          <a:custGeom>
            <a:avLst/>
            <a:gdLst/>
            <a:ahLst/>
            <a:cxnLst/>
            <a:rect l="l" t="t" r="r" b="b"/>
            <a:pathLst>
              <a:path w="155575" h="375285">
                <a:moveTo>
                  <a:pt x="155042" y="65304"/>
                </a:moveTo>
                <a:lnTo>
                  <a:pt x="53493" y="65304"/>
                </a:lnTo>
                <a:lnTo>
                  <a:pt x="53529" y="274061"/>
                </a:lnTo>
                <a:lnTo>
                  <a:pt x="53645" y="354839"/>
                </a:lnTo>
                <a:lnTo>
                  <a:pt x="81712" y="375083"/>
                </a:lnTo>
                <a:lnTo>
                  <a:pt x="88228" y="372340"/>
                </a:lnTo>
                <a:lnTo>
                  <a:pt x="95344" y="312361"/>
                </a:lnTo>
                <a:lnTo>
                  <a:pt x="95365" y="191225"/>
                </a:lnTo>
                <a:lnTo>
                  <a:pt x="155161" y="191225"/>
                </a:lnTo>
                <a:lnTo>
                  <a:pt x="155042" y="139561"/>
                </a:lnTo>
                <a:lnTo>
                  <a:pt x="155042" y="65304"/>
                </a:lnTo>
                <a:close/>
              </a:path>
              <a:path w="155575" h="375285">
                <a:moveTo>
                  <a:pt x="155161" y="191225"/>
                </a:moveTo>
                <a:lnTo>
                  <a:pt x="113374" y="191225"/>
                </a:lnTo>
                <a:lnTo>
                  <a:pt x="113429" y="354839"/>
                </a:lnTo>
                <a:lnTo>
                  <a:pt x="131839" y="374943"/>
                </a:lnTo>
                <a:lnTo>
                  <a:pt x="139716" y="374265"/>
                </a:lnTo>
                <a:lnTo>
                  <a:pt x="155360" y="351994"/>
                </a:lnTo>
                <a:lnTo>
                  <a:pt x="155235" y="238498"/>
                </a:lnTo>
                <a:lnTo>
                  <a:pt x="155161" y="191225"/>
                </a:lnTo>
                <a:close/>
              </a:path>
              <a:path w="155575" h="375285">
                <a:moveTo>
                  <a:pt x="104699" y="0"/>
                </a:moveTo>
                <a:lnTo>
                  <a:pt x="57936" y="10183"/>
                </a:lnTo>
                <a:lnTo>
                  <a:pt x="28195" y="35802"/>
                </a:lnTo>
                <a:lnTo>
                  <a:pt x="8319" y="70940"/>
                </a:lnTo>
                <a:lnTo>
                  <a:pt x="293" y="110440"/>
                </a:lnTo>
                <a:lnTo>
                  <a:pt x="0" y="125651"/>
                </a:lnTo>
                <a:lnTo>
                  <a:pt x="1480" y="140596"/>
                </a:lnTo>
                <a:lnTo>
                  <a:pt x="21702" y="178328"/>
                </a:lnTo>
                <a:lnTo>
                  <a:pt x="28478" y="179197"/>
                </a:lnTo>
                <a:lnTo>
                  <a:pt x="35345" y="177369"/>
                </a:lnTo>
                <a:lnTo>
                  <a:pt x="40078" y="143499"/>
                </a:lnTo>
                <a:lnTo>
                  <a:pt x="37818" y="133532"/>
                </a:lnTo>
                <a:lnTo>
                  <a:pt x="36858" y="123361"/>
                </a:lnTo>
                <a:lnTo>
                  <a:pt x="36996" y="113006"/>
                </a:lnTo>
                <a:lnTo>
                  <a:pt x="38463" y="100284"/>
                </a:lnTo>
                <a:lnTo>
                  <a:pt x="41530" y="88050"/>
                </a:lnTo>
                <a:lnTo>
                  <a:pt x="46454" y="76369"/>
                </a:lnTo>
                <a:lnTo>
                  <a:pt x="53493" y="65304"/>
                </a:lnTo>
                <a:lnTo>
                  <a:pt x="155042" y="65304"/>
                </a:lnTo>
                <a:lnTo>
                  <a:pt x="155042" y="22505"/>
                </a:lnTo>
                <a:lnTo>
                  <a:pt x="121375" y="661"/>
                </a:lnTo>
                <a:lnTo>
                  <a:pt x="113057" y="136"/>
                </a:lnTo>
                <a:lnTo>
                  <a:pt x="104699" y="0"/>
                </a:lnTo>
                <a:close/>
              </a:path>
              <a:path w="155575" h="375285">
                <a:moveTo>
                  <a:pt x="155042" y="79211"/>
                </a:move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74">
            <a:extLst>
              <a:ext uri="{FF2B5EF4-FFF2-40B4-BE49-F238E27FC236}">
                <a16:creationId xmlns:a16="http://schemas.microsoft.com/office/drawing/2014/main" id="{DEF5300F-0B34-4DD4-834E-480C4C53E1F9}"/>
              </a:ext>
            </a:extLst>
          </p:cNvPr>
          <p:cNvSpPr/>
          <p:nvPr/>
        </p:nvSpPr>
        <p:spPr>
          <a:xfrm>
            <a:off x="2799187" y="4959989"/>
            <a:ext cx="85737" cy="85991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75">
            <a:extLst>
              <a:ext uri="{FF2B5EF4-FFF2-40B4-BE49-F238E27FC236}">
                <a16:creationId xmlns:a16="http://schemas.microsoft.com/office/drawing/2014/main" id="{8ABE8C3D-FBDC-48B2-A9A0-EA9F73EFFF8E}"/>
              </a:ext>
            </a:extLst>
          </p:cNvPr>
          <p:cNvSpPr/>
          <p:nvPr/>
        </p:nvSpPr>
        <p:spPr>
          <a:xfrm>
            <a:off x="3514880" y="5204766"/>
            <a:ext cx="493395" cy="0"/>
          </a:xfrm>
          <a:custGeom>
            <a:avLst/>
            <a:gdLst/>
            <a:ahLst/>
            <a:cxnLst/>
            <a:rect l="l" t="t" r="r" b="b"/>
            <a:pathLst>
              <a:path w="493395">
                <a:moveTo>
                  <a:pt x="0" y="0"/>
                </a:moveTo>
                <a:lnTo>
                  <a:pt x="492823" y="0"/>
                </a:lnTo>
              </a:path>
            </a:pathLst>
          </a:custGeom>
          <a:ln w="34099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76">
            <a:extLst>
              <a:ext uri="{FF2B5EF4-FFF2-40B4-BE49-F238E27FC236}">
                <a16:creationId xmlns:a16="http://schemas.microsoft.com/office/drawing/2014/main" id="{7D8F8E85-4E42-4815-B035-BA03716BF471}"/>
              </a:ext>
            </a:extLst>
          </p:cNvPr>
          <p:cNvSpPr/>
          <p:nvPr/>
        </p:nvSpPr>
        <p:spPr>
          <a:xfrm>
            <a:off x="3838806" y="5166558"/>
            <a:ext cx="115570" cy="0"/>
          </a:xfrm>
          <a:custGeom>
            <a:avLst/>
            <a:gdLst/>
            <a:ahLst/>
            <a:cxnLst/>
            <a:rect l="l" t="t" r="r" b="b"/>
            <a:pathLst>
              <a:path w="115570">
                <a:moveTo>
                  <a:pt x="0" y="0"/>
                </a:moveTo>
                <a:lnTo>
                  <a:pt x="115506" y="0"/>
                </a:lnTo>
              </a:path>
            </a:pathLst>
          </a:custGeom>
          <a:ln w="21589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77">
            <a:extLst>
              <a:ext uri="{FF2B5EF4-FFF2-40B4-BE49-F238E27FC236}">
                <a16:creationId xmlns:a16="http://schemas.microsoft.com/office/drawing/2014/main" id="{B9FEB563-E34C-41D0-A723-062ED1A8929F}"/>
              </a:ext>
            </a:extLst>
          </p:cNvPr>
          <p:cNvSpPr/>
          <p:nvPr/>
        </p:nvSpPr>
        <p:spPr>
          <a:xfrm>
            <a:off x="3990653" y="5042810"/>
            <a:ext cx="0" cy="305435"/>
          </a:xfrm>
          <a:custGeom>
            <a:avLst/>
            <a:gdLst/>
            <a:ahLst/>
            <a:cxnLst/>
            <a:rect l="l" t="t" r="r" b="b"/>
            <a:pathLst>
              <a:path h="305435">
                <a:moveTo>
                  <a:pt x="0" y="0"/>
                </a:moveTo>
                <a:lnTo>
                  <a:pt x="0" y="305282"/>
                </a:lnTo>
              </a:path>
            </a:pathLst>
          </a:custGeom>
          <a:ln w="34099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78">
            <a:extLst>
              <a:ext uri="{FF2B5EF4-FFF2-40B4-BE49-F238E27FC236}">
                <a16:creationId xmlns:a16="http://schemas.microsoft.com/office/drawing/2014/main" id="{16C44930-4803-4F4E-BA22-BD2F950D49C7}"/>
              </a:ext>
            </a:extLst>
          </p:cNvPr>
          <p:cNvSpPr/>
          <p:nvPr/>
        </p:nvSpPr>
        <p:spPr>
          <a:xfrm>
            <a:off x="3531929" y="5187729"/>
            <a:ext cx="0" cy="160655"/>
          </a:xfrm>
          <a:custGeom>
            <a:avLst/>
            <a:gdLst/>
            <a:ahLst/>
            <a:cxnLst/>
            <a:rect l="l" t="t" r="r" b="b"/>
            <a:pathLst>
              <a:path h="160654">
                <a:moveTo>
                  <a:pt x="0" y="0"/>
                </a:moveTo>
                <a:lnTo>
                  <a:pt x="0" y="160375"/>
                </a:lnTo>
              </a:path>
            </a:pathLst>
          </a:custGeom>
          <a:ln w="34099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79">
            <a:extLst>
              <a:ext uri="{FF2B5EF4-FFF2-40B4-BE49-F238E27FC236}">
                <a16:creationId xmlns:a16="http://schemas.microsoft.com/office/drawing/2014/main" id="{636A474F-F092-4059-ABC8-BEFDE5C77D23}"/>
              </a:ext>
            </a:extLst>
          </p:cNvPr>
          <p:cNvSpPr/>
          <p:nvPr/>
        </p:nvSpPr>
        <p:spPr>
          <a:xfrm>
            <a:off x="3514880" y="5235678"/>
            <a:ext cx="493395" cy="0"/>
          </a:xfrm>
          <a:custGeom>
            <a:avLst/>
            <a:gdLst/>
            <a:ahLst/>
            <a:cxnLst/>
            <a:rect l="l" t="t" r="r" b="b"/>
            <a:pathLst>
              <a:path w="493395">
                <a:moveTo>
                  <a:pt x="0" y="0"/>
                </a:moveTo>
                <a:lnTo>
                  <a:pt x="492823" y="0"/>
                </a:lnTo>
              </a:path>
            </a:pathLst>
          </a:custGeom>
          <a:ln w="10655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80">
            <a:extLst>
              <a:ext uri="{FF2B5EF4-FFF2-40B4-BE49-F238E27FC236}">
                <a16:creationId xmlns:a16="http://schemas.microsoft.com/office/drawing/2014/main" id="{519B73C7-3BCE-4DF5-B68F-7295BD4D55F6}"/>
              </a:ext>
            </a:extLst>
          </p:cNvPr>
          <p:cNvSpPr/>
          <p:nvPr/>
        </p:nvSpPr>
        <p:spPr>
          <a:xfrm>
            <a:off x="3872229" y="5059378"/>
            <a:ext cx="85727" cy="8600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81">
            <a:extLst>
              <a:ext uri="{FF2B5EF4-FFF2-40B4-BE49-F238E27FC236}">
                <a16:creationId xmlns:a16="http://schemas.microsoft.com/office/drawing/2014/main" id="{886FE270-E02E-4252-894D-309CB7AFA04E}"/>
              </a:ext>
            </a:extLst>
          </p:cNvPr>
          <p:cNvSpPr/>
          <p:nvPr/>
        </p:nvSpPr>
        <p:spPr>
          <a:xfrm>
            <a:off x="3522360" y="5131354"/>
            <a:ext cx="334010" cy="0"/>
          </a:xfrm>
          <a:custGeom>
            <a:avLst/>
            <a:gdLst/>
            <a:ahLst/>
            <a:cxnLst/>
            <a:rect l="l" t="t" r="r" b="b"/>
            <a:pathLst>
              <a:path w="334010">
                <a:moveTo>
                  <a:pt x="0" y="0"/>
                </a:moveTo>
                <a:lnTo>
                  <a:pt x="333489" y="0"/>
                </a:lnTo>
              </a:path>
            </a:pathLst>
          </a:custGeom>
          <a:ln w="8003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82">
            <a:extLst>
              <a:ext uri="{FF2B5EF4-FFF2-40B4-BE49-F238E27FC236}">
                <a16:creationId xmlns:a16="http://schemas.microsoft.com/office/drawing/2014/main" id="{BD46C103-CB69-47A4-B35D-3A2391094979}"/>
              </a:ext>
            </a:extLst>
          </p:cNvPr>
          <p:cNvSpPr/>
          <p:nvPr/>
        </p:nvSpPr>
        <p:spPr>
          <a:xfrm>
            <a:off x="3522360" y="5091336"/>
            <a:ext cx="334010" cy="80645"/>
          </a:xfrm>
          <a:custGeom>
            <a:avLst/>
            <a:gdLst/>
            <a:ahLst/>
            <a:cxnLst/>
            <a:rect l="l" t="t" r="r" b="b"/>
            <a:pathLst>
              <a:path w="334010" h="80645">
                <a:moveTo>
                  <a:pt x="0" y="80035"/>
                </a:moveTo>
                <a:lnTo>
                  <a:pt x="333489" y="80035"/>
                </a:lnTo>
                <a:lnTo>
                  <a:pt x="333489" y="0"/>
                </a:lnTo>
                <a:lnTo>
                  <a:pt x="0" y="0"/>
                </a:lnTo>
                <a:lnTo>
                  <a:pt x="0" y="80035"/>
                </a:lnTo>
                <a:close/>
              </a:path>
            </a:pathLst>
          </a:custGeom>
          <a:ln w="15036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83">
            <a:extLst>
              <a:ext uri="{FF2B5EF4-FFF2-40B4-BE49-F238E27FC236}">
                <a16:creationId xmlns:a16="http://schemas.microsoft.com/office/drawing/2014/main" id="{63F87689-D5C3-4CFE-BE8E-F7BD0967F8EC}"/>
              </a:ext>
            </a:extLst>
          </p:cNvPr>
          <p:cNvSpPr/>
          <p:nvPr/>
        </p:nvSpPr>
        <p:spPr>
          <a:xfrm>
            <a:off x="2926914" y="5015986"/>
            <a:ext cx="183515" cy="415290"/>
          </a:xfrm>
          <a:custGeom>
            <a:avLst/>
            <a:gdLst/>
            <a:ahLst/>
            <a:cxnLst/>
            <a:rect l="l" t="t" r="r" b="b"/>
            <a:pathLst>
              <a:path w="183514" h="415289">
                <a:moveTo>
                  <a:pt x="153847" y="16154"/>
                </a:moveTo>
                <a:lnTo>
                  <a:pt x="29425" y="16154"/>
                </a:lnTo>
                <a:lnTo>
                  <a:pt x="17970" y="17951"/>
                </a:lnTo>
                <a:lnTo>
                  <a:pt x="8616" y="22837"/>
                </a:lnTo>
                <a:lnTo>
                  <a:pt x="2311" y="30081"/>
                </a:lnTo>
                <a:lnTo>
                  <a:pt x="0" y="38950"/>
                </a:lnTo>
                <a:lnTo>
                  <a:pt x="0" y="392137"/>
                </a:lnTo>
                <a:lnTo>
                  <a:pt x="2311" y="401014"/>
                </a:lnTo>
                <a:lnTo>
                  <a:pt x="8616" y="408260"/>
                </a:lnTo>
                <a:lnTo>
                  <a:pt x="17970" y="413144"/>
                </a:lnTo>
                <a:lnTo>
                  <a:pt x="29425" y="414934"/>
                </a:lnTo>
                <a:lnTo>
                  <a:pt x="153847" y="414934"/>
                </a:lnTo>
                <a:lnTo>
                  <a:pt x="165303" y="413144"/>
                </a:lnTo>
                <a:lnTo>
                  <a:pt x="174656" y="408260"/>
                </a:lnTo>
                <a:lnTo>
                  <a:pt x="180961" y="401014"/>
                </a:lnTo>
                <a:lnTo>
                  <a:pt x="181438" y="399186"/>
                </a:lnTo>
                <a:lnTo>
                  <a:pt x="24396" y="399186"/>
                </a:lnTo>
                <a:lnTo>
                  <a:pt x="20332" y="396024"/>
                </a:lnTo>
                <a:lnTo>
                  <a:pt x="20332" y="35064"/>
                </a:lnTo>
                <a:lnTo>
                  <a:pt x="24396" y="31915"/>
                </a:lnTo>
                <a:lnTo>
                  <a:pt x="181432" y="31902"/>
                </a:lnTo>
                <a:lnTo>
                  <a:pt x="180956" y="30081"/>
                </a:lnTo>
                <a:lnTo>
                  <a:pt x="174651" y="22837"/>
                </a:lnTo>
                <a:lnTo>
                  <a:pt x="165301" y="17951"/>
                </a:lnTo>
                <a:lnTo>
                  <a:pt x="153847" y="16154"/>
                </a:lnTo>
                <a:close/>
              </a:path>
              <a:path w="183514" h="415289">
                <a:moveTo>
                  <a:pt x="181432" y="31902"/>
                </a:moveTo>
                <a:lnTo>
                  <a:pt x="153847" y="31902"/>
                </a:lnTo>
                <a:lnTo>
                  <a:pt x="158864" y="31915"/>
                </a:lnTo>
                <a:lnTo>
                  <a:pt x="162941" y="35064"/>
                </a:lnTo>
                <a:lnTo>
                  <a:pt x="162941" y="396024"/>
                </a:lnTo>
                <a:lnTo>
                  <a:pt x="158864" y="399186"/>
                </a:lnTo>
                <a:lnTo>
                  <a:pt x="181438" y="399186"/>
                </a:lnTo>
                <a:lnTo>
                  <a:pt x="183273" y="392137"/>
                </a:lnTo>
                <a:lnTo>
                  <a:pt x="183273" y="38950"/>
                </a:lnTo>
                <a:lnTo>
                  <a:pt x="181432" y="31902"/>
                </a:lnTo>
                <a:close/>
              </a:path>
              <a:path w="183514" h="415289">
                <a:moveTo>
                  <a:pt x="109308" y="0"/>
                </a:moveTo>
                <a:lnTo>
                  <a:pt x="73964" y="0"/>
                </a:lnTo>
                <a:lnTo>
                  <a:pt x="65341" y="6680"/>
                </a:lnTo>
                <a:lnTo>
                  <a:pt x="65341" y="16154"/>
                </a:lnTo>
                <a:lnTo>
                  <a:pt x="117932" y="16154"/>
                </a:lnTo>
                <a:lnTo>
                  <a:pt x="117932" y="6680"/>
                </a:lnTo>
                <a:lnTo>
                  <a:pt x="109308" y="0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84">
            <a:extLst>
              <a:ext uri="{FF2B5EF4-FFF2-40B4-BE49-F238E27FC236}">
                <a16:creationId xmlns:a16="http://schemas.microsoft.com/office/drawing/2014/main" id="{39594C3B-0421-4D01-B63B-B680E0C7FFAC}"/>
              </a:ext>
            </a:extLst>
          </p:cNvPr>
          <p:cNvSpPr/>
          <p:nvPr/>
        </p:nvSpPr>
        <p:spPr>
          <a:xfrm>
            <a:off x="2961666" y="5385419"/>
            <a:ext cx="116205" cy="0"/>
          </a:xfrm>
          <a:custGeom>
            <a:avLst/>
            <a:gdLst/>
            <a:ahLst/>
            <a:cxnLst/>
            <a:rect l="l" t="t" r="r" b="b"/>
            <a:pathLst>
              <a:path w="116204">
                <a:moveTo>
                  <a:pt x="0" y="0"/>
                </a:moveTo>
                <a:lnTo>
                  <a:pt x="115887" y="0"/>
                </a:lnTo>
              </a:path>
            </a:pathLst>
          </a:custGeom>
          <a:ln w="36004">
            <a:solidFill>
              <a:srgbClr val="02396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00">
            <a:extLst>
              <a:ext uri="{FF2B5EF4-FFF2-40B4-BE49-F238E27FC236}">
                <a16:creationId xmlns:a16="http://schemas.microsoft.com/office/drawing/2014/main" id="{315A4CEB-1748-4CA7-BDF8-2D2E0406ED46}"/>
              </a:ext>
            </a:extLst>
          </p:cNvPr>
          <p:cNvSpPr/>
          <p:nvPr/>
        </p:nvSpPr>
        <p:spPr>
          <a:xfrm>
            <a:off x="3124429" y="5014723"/>
            <a:ext cx="34290" cy="36830"/>
          </a:xfrm>
          <a:custGeom>
            <a:avLst/>
            <a:gdLst/>
            <a:ahLst/>
            <a:cxnLst/>
            <a:rect l="l" t="t" r="r" b="b"/>
            <a:pathLst>
              <a:path w="34289" h="36829">
                <a:moveTo>
                  <a:pt x="6838" y="12547"/>
                </a:moveTo>
                <a:lnTo>
                  <a:pt x="5238" y="13830"/>
                </a:lnTo>
                <a:lnTo>
                  <a:pt x="3485" y="13995"/>
                </a:lnTo>
                <a:lnTo>
                  <a:pt x="716" y="17399"/>
                </a:lnTo>
                <a:lnTo>
                  <a:pt x="0" y="19316"/>
                </a:lnTo>
                <a:lnTo>
                  <a:pt x="0" y="23152"/>
                </a:lnTo>
                <a:lnTo>
                  <a:pt x="107" y="26657"/>
                </a:lnTo>
                <a:lnTo>
                  <a:pt x="3142" y="30759"/>
                </a:lnTo>
                <a:lnTo>
                  <a:pt x="12261" y="36614"/>
                </a:lnTo>
                <a:lnTo>
                  <a:pt x="20033" y="34175"/>
                </a:lnTo>
                <a:lnTo>
                  <a:pt x="30612" y="25819"/>
                </a:lnTo>
                <a:lnTo>
                  <a:pt x="30977" y="25069"/>
                </a:lnTo>
                <a:lnTo>
                  <a:pt x="12820" y="25069"/>
                </a:lnTo>
                <a:lnTo>
                  <a:pt x="7447" y="24777"/>
                </a:lnTo>
                <a:lnTo>
                  <a:pt x="5873" y="23152"/>
                </a:lnTo>
                <a:lnTo>
                  <a:pt x="4044" y="16992"/>
                </a:lnTo>
                <a:lnTo>
                  <a:pt x="4857" y="14287"/>
                </a:lnTo>
                <a:lnTo>
                  <a:pt x="6838" y="12547"/>
                </a:lnTo>
                <a:close/>
              </a:path>
              <a:path w="34289" h="36829">
                <a:moveTo>
                  <a:pt x="25456" y="0"/>
                </a:moveTo>
                <a:lnTo>
                  <a:pt x="12820" y="25069"/>
                </a:lnTo>
                <a:lnTo>
                  <a:pt x="30977" y="25069"/>
                </a:lnTo>
                <a:lnTo>
                  <a:pt x="33775" y="19316"/>
                </a:lnTo>
                <a:lnTo>
                  <a:pt x="33775" y="11518"/>
                </a:lnTo>
                <a:lnTo>
                  <a:pt x="25456" y="0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01">
            <a:extLst>
              <a:ext uri="{FF2B5EF4-FFF2-40B4-BE49-F238E27FC236}">
                <a16:creationId xmlns:a16="http://schemas.microsoft.com/office/drawing/2014/main" id="{AD9FCC77-E2E6-4175-B984-54EC954037FC}"/>
              </a:ext>
            </a:extLst>
          </p:cNvPr>
          <p:cNvSpPr/>
          <p:nvPr/>
        </p:nvSpPr>
        <p:spPr>
          <a:xfrm>
            <a:off x="3222868" y="5014723"/>
            <a:ext cx="34290" cy="36830"/>
          </a:xfrm>
          <a:custGeom>
            <a:avLst/>
            <a:gdLst/>
            <a:ahLst/>
            <a:cxnLst/>
            <a:rect l="l" t="t" r="r" b="b"/>
            <a:pathLst>
              <a:path w="34289" h="36829">
                <a:moveTo>
                  <a:pt x="8318" y="0"/>
                </a:moveTo>
                <a:lnTo>
                  <a:pt x="0" y="11518"/>
                </a:lnTo>
                <a:lnTo>
                  <a:pt x="0" y="19316"/>
                </a:lnTo>
                <a:lnTo>
                  <a:pt x="3162" y="25819"/>
                </a:lnTo>
                <a:lnTo>
                  <a:pt x="13741" y="34175"/>
                </a:lnTo>
                <a:lnTo>
                  <a:pt x="21513" y="36614"/>
                </a:lnTo>
                <a:lnTo>
                  <a:pt x="30632" y="30759"/>
                </a:lnTo>
                <a:lnTo>
                  <a:pt x="33667" y="26657"/>
                </a:lnTo>
                <a:lnTo>
                  <a:pt x="33716" y="25069"/>
                </a:lnTo>
                <a:lnTo>
                  <a:pt x="20954" y="25069"/>
                </a:lnTo>
                <a:lnTo>
                  <a:pt x="18516" y="23368"/>
                </a:lnTo>
                <a:lnTo>
                  <a:pt x="13881" y="17348"/>
                </a:lnTo>
                <a:lnTo>
                  <a:pt x="11988" y="12547"/>
                </a:lnTo>
                <a:lnTo>
                  <a:pt x="9639" y="5295"/>
                </a:lnTo>
                <a:lnTo>
                  <a:pt x="8889" y="2667"/>
                </a:lnTo>
                <a:lnTo>
                  <a:pt x="8318" y="0"/>
                </a:lnTo>
                <a:close/>
              </a:path>
              <a:path w="34289" h="36829">
                <a:moveTo>
                  <a:pt x="26936" y="12547"/>
                </a:moveTo>
                <a:lnTo>
                  <a:pt x="28917" y="14287"/>
                </a:lnTo>
                <a:lnTo>
                  <a:pt x="29730" y="16992"/>
                </a:lnTo>
                <a:lnTo>
                  <a:pt x="27901" y="23152"/>
                </a:lnTo>
                <a:lnTo>
                  <a:pt x="26327" y="24777"/>
                </a:lnTo>
                <a:lnTo>
                  <a:pt x="20954" y="25069"/>
                </a:lnTo>
                <a:lnTo>
                  <a:pt x="33716" y="25069"/>
                </a:lnTo>
                <a:lnTo>
                  <a:pt x="33775" y="23152"/>
                </a:lnTo>
                <a:lnTo>
                  <a:pt x="33774" y="19316"/>
                </a:lnTo>
                <a:lnTo>
                  <a:pt x="33058" y="17399"/>
                </a:lnTo>
                <a:lnTo>
                  <a:pt x="30289" y="13995"/>
                </a:lnTo>
                <a:lnTo>
                  <a:pt x="28536" y="13830"/>
                </a:lnTo>
                <a:lnTo>
                  <a:pt x="26936" y="12547"/>
                </a:lnTo>
                <a:close/>
              </a:path>
            </a:pathLst>
          </a:custGeom>
          <a:solidFill>
            <a:srgbClr val="0239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4832B695-74DA-4350-95BD-D47AF482B08E}"/>
              </a:ext>
            </a:extLst>
          </p:cNvPr>
          <p:cNvSpPr/>
          <p:nvPr/>
        </p:nvSpPr>
        <p:spPr>
          <a:xfrm>
            <a:off x="0" y="-1"/>
            <a:ext cx="6858000" cy="819808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4FE4A8E-EAFA-4820-B656-E5C3EA9D628A}"/>
              </a:ext>
            </a:extLst>
          </p:cNvPr>
          <p:cNvSpPr/>
          <p:nvPr/>
        </p:nvSpPr>
        <p:spPr>
          <a:xfrm>
            <a:off x="-99849" y="9627476"/>
            <a:ext cx="7131270" cy="310054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93D63294-5013-4F0B-9A73-F2504EB9AAAB}"/>
              </a:ext>
            </a:extLst>
          </p:cNvPr>
          <p:cNvSpPr txBox="1"/>
          <p:nvPr/>
        </p:nvSpPr>
        <p:spPr>
          <a:xfrm>
            <a:off x="2719522" y="195203"/>
            <a:ext cx="38690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Theme of the month – September 2021</a:t>
            </a:r>
          </a:p>
          <a:p>
            <a:pPr algn="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MANAGING FATIGUE IN THE WORKPLACE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03493E4B-048F-44FC-9546-A0DDDCD810EF}"/>
              </a:ext>
            </a:extLst>
          </p:cNvPr>
          <p:cNvSpPr txBox="1"/>
          <p:nvPr/>
        </p:nvSpPr>
        <p:spPr>
          <a:xfrm>
            <a:off x="5831422" y="9635719"/>
            <a:ext cx="1037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September 2021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260E4046-CFCC-48A0-893B-725EFD5E0F7C}"/>
              </a:ext>
            </a:extLst>
          </p:cNvPr>
          <p:cNvSpPr txBox="1"/>
          <p:nvPr/>
        </p:nvSpPr>
        <p:spPr>
          <a:xfrm>
            <a:off x="0" y="9635719"/>
            <a:ext cx="6858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Page | 1 of 3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4C10510E-061E-409E-8861-1F08EFD323E9}"/>
              </a:ext>
            </a:extLst>
          </p:cNvPr>
          <p:cNvSpPr txBox="1"/>
          <p:nvPr/>
        </p:nvSpPr>
        <p:spPr>
          <a:xfrm>
            <a:off x="86037" y="9638512"/>
            <a:ext cx="7232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Revision 1</a:t>
            </a:r>
          </a:p>
        </p:txBody>
      </p:sp>
      <p:pic>
        <p:nvPicPr>
          <p:cNvPr id="119" name="Picture 118" descr="A close up of a logo&#10;&#10;Description automatically generated">
            <a:extLst>
              <a:ext uri="{FF2B5EF4-FFF2-40B4-BE49-F238E27FC236}">
                <a16:creationId xmlns:a16="http://schemas.microsoft.com/office/drawing/2014/main" id="{89A0EFAC-FDBB-4E71-ABDB-C32152A348B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09" y="135212"/>
            <a:ext cx="1544151" cy="557385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F44C9D31-8907-4B7F-BC2D-BEFB1E53CCCE}"/>
              </a:ext>
            </a:extLst>
          </p:cNvPr>
          <p:cNvSpPr/>
          <p:nvPr/>
        </p:nvSpPr>
        <p:spPr>
          <a:xfrm>
            <a:off x="2210861" y="3139053"/>
            <a:ext cx="113446" cy="113446"/>
          </a:xfrm>
          <a:prstGeom prst="ellipse">
            <a:avLst/>
          </a:prstGeom>
          <a:solidFill>
            <a:srgbClr val="F4E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7FFE04D2-CF7E-40E4-8583-72F4445FC63F}"/>
              </a:ext>
            </a:extLst>
          </p:cNvPr>
          <p:cNvSpPr/>
          <p:nvPr/>
        </p:nvSpPr>
        <p:spPr>
          <a:xfrm>
            <a:off x="2143226" y="8582609"/>
            <a:ext cx="240028" cy="240028"/>
          </a:xfrm>
          <a:prstGeom prst="ellipse">
            <a:avLst/>
          </a:prstGeom>
          <a:solidFill>
            <a:srgbClr val="F4E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6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Rectangle 284">
            <a:extLst>
              <a:ext uri="{FF2B5EF4-FFF2-40B4-BE49-F238E27FC236}">
                <a16:creationId xmlns:a16="http://schemas.microsoft.com/office/drawing/2014/main" id="{C2854967-2038-474D-99A0-22E1D00549C3}"/>
              </a:ext>
            </a:extLst>
          </p:cNvPr>
          <p:cNvSpPr/>
          <p:nvPr/>
        </p:nvSpPr>
        <p:spPr>
          <a:xfrm>
            <a:off x="340220" y="5068904"/>
            <a:ext cx="2102625" cy="752132"/>
          </a:xfrm>
          <a:prstGeom prst="rect">
            <a:avLst/>
          </a:prstGeom>
          <a:gradFill>
            <a:gsLst>
              <a:gs pos="0">
                <a:srgbClr val="8E9192"/>
              </a:gs>
              <a:gs pos="100000">
                <a:srgbClr val="A4A7A8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bject 3">
            <a:extLst>
              <a:ext uri="{FF2B5EF4-FFF2-40B4-BE49-F238E27FC236}">
                <a16:creationId xmlns:a16="http://schemas.microsoft.com/office/drawing/2014/main" id="{47A3ED81-A956-449C-8763-DC30C102AF91}"/>
              </a:ext>
            </a:extLst>
          </p:cNvPr>
          <p:cNvSpPr/>
          <p:nvPr/>
        </p:nvSpPr>
        <p:spPr>
          <a:xfrm>
            <a:off x="225516" y="915819"/>
            <a:ext cx="6199505" cy="2952115"/>
          </a:xfrm>
          <a:custGeom>
            <a:avLst/>
            <a:gdLst/>
            <a:ahLst/>
            <a:cxnLst/>
            <a:rect l="l" t="t" r="r" b="b"/>
            <a:pathLst>
              <a:path w="6199505" h="2952115">
                <a:moveTo>
                  <a:pt x="0" y="2952000"/>
                </a:moveTo>
                <a:lnTo>
                  <a:pt x="6199200" y="2952000"/>
                </a:lnTo>
                <a:lnTo>
                  <a:pt x="6199200" y="0"/>
                </a:lnTo>
                <a:lnTo>
                  <a:pt x="0" y="0"/>
                </a:lnTo>
                <a:lnTo>
                  <a:pt x="0" y="2952000"/>
                </a:lnTo>
                <a:close/>
              </a:path>
            </a:pathLst>
          </a:custGeom>
          <a:solidFill>
            <a:srgbClr val="F1E918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0" name="object 12">
            <a:extLst>
              <a:ext uri="{FF2B5EF4-FFF2-40B4-BE49-F238E27FC236}">
                <a16:creationId xmlns:a16="http://schemas.microsoft.com/office/drawing/2014/main" id="{E77BFAA1-A89C-4F69-9515-FD5C77BC640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9247" y="970026"/>
            <a:ext cx="540682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50" dirty="0">
                <a:latin typeface="Century Gothic" panose="020B0502020202020204" pitchFamily="34" charset="0"/>
              </a:rPr>
              <a:t>Employer</a:t>
            </a:r>
            <a:r>
              <a:rPr sz="2400" spc="15" dirty="0">
                <a:latin typeface="Century Gothic" panose="020B0502020202020204" pitchFamily="34" charset="0"/>
              </a:rPr>
              <a:t> </a:t>
            </a:r>
            <a:r>
              <a:rPr sz="2400" spc="20" dirty="0">
                <a:latin typeface="Century Gothic" panose="020B0502020202020204" pitchFamily="34" charset="0"/>
              </a:rPr>
              <a:t>responsibilities:</a:t>
            </a:r>
          </a:p>
        </p:txBody>
      </p:sp>
      <p:sp>
        <p:nvSpPr>
          <p:cNvPr id="181" name="object 31">
            <a:extLst>
              <a:ext uri="{FF2B5EF4-FFF2-40B4-BE49-F238E27FC236}">
                <a16:creationId xmlns:a16="http://schemas.microsoft.com/office/drawing/2014/main" id="{9C82000D-6CE9-4A0A-AE69-5A721107CE7C}"/>
              </a:ext>
            </a:extLst>
          </p:cNvPr>
          <p:cNvSpPr txBox="1"/>
          <p:nvPr/>
        </p:nvSpPr>
        <p:spPr>
          <a:xfrm>
            <a:off x="1008838" y="1422401"/>
            <a:ext cx="2270098" cy="494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6500"/>
              </a:lnSpc>
              <a:spcBef>
                <a:spcPts val="100"/>
              </a:spcBef>
            </a:pP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Communicate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fatigue</a:t>
            </a:r>
            <a:r>
              <a:rPr sz="1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management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action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employees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object 32">
            <a:extLst>
              <a:ext uri="{FF2B5EF4-FFF2-40B4-BE49-F238E27FC236}">
                <a16:creationId xmlns:a16="http://schemas.microsoft.com/office/drawing/2014/main" id="{BDA42689-C2BD-4C1B-B794-B6664D12E692}"/>
              </a:ext>
            </a:extLst>
          </p:cNvPr>
          <p:cNvSpPr/>
          <p:nvPr/>
        </p:nvSpPr>
        <p:spPr>
          <a:xfrm>
            <a:off x="695758" y="1466505"/>
            <a:ext cx="245745" cy="160655"/>
          </a:xfrm>
          <a:custGeom>
            <a:avLst/>
            <a:gdLst/>
            <a:ahLst/>
            <a:cxnLst/>
            <a:rect l="l" t="t" r="r" b="b"/>
            <a:pathLst>
              <a:path w="245744" h="160655">
                <a:moveTo>
                  <a:pt x="245681" y="79870"/>
                </a:moveTo>
                <a:lnTo>
                  <a:pt x="237616" y="48782"/>
                </a:lnTo>
                <a:lnTo>
                  <a:pt x="215622" y="23394"/>
                </a:lnTo>
                <a:lnTo>
                  <a:pt x="183000" y="6277"/>
                </a:lnTo>
                <a:lnTo>
                  <a:pt x="143052" y="0"/>
                </a:lnTo>
                <a:lnTo>
                  <a:pt x="103105" y="6277"/>
                </a:lnTo>
                <a:lnTo>
                  <a:pt x="70483" y="23394"/>
                </a:lnTo>
                <a:lnTo>
                  <a:pt x="48489" y="48782"/>
                </a:lnTo>
                <a:lnTo>
                  <a:pt x="40424" y="79870"/>
                </a:lnTo>
                <a:lnTo>
                  <a:pt x="41827" y="93104"/>
                </a:lnTo>
                <a:lnTo>
                  <a:pt x="45885" y="105638"/>
                </a:lnTo>
                <a:lnTo>
                  <a:pt x="52372" y="117296"/>
                </a:lnTo>
                <a:lnTo>
                  <a:pt x="61061" y="127901"/>
                </a:lnTo>
                <a:lnTo>
                  <a:pt x="49231" y="140055"/>
                </a:lnTo>
                <a:lnTo>
                  <a:pt x="34721" y="148597"/>
                </a:lnTo>
                <a:lnTo>
                  <a:pt x="18116" y="153113"/>
                </a:lnTo>
                <a:lnTo>
                  <a:pt x="0" y="153187"/>
                </a:lnTo>
                <a:lnTo>
                  <a:pt x="3530" y="154698"/>
                </a:lnTo>
                <a:lnTo>
                  <a:pt x="7175" y="155981"/>
                </a:lnTo>
                <a:lnTo>
                  <a:pt x="10909" y="157010"/>
                </a:lnTo>
                <a:lnTo>
                  <a:pt x="31360" y="160637"/>
                </a:lnTo>
                <a:lnTo>
                  <a:pt x="52168" y="160481"/>
                </a:lnTo>
                <a:lnTo>
                  <a:pt x="71295" y="155990"/>
                </a:lnTo>
                <a:lnTo>
                  <a:pt x="86702" y="146608"/>
                </a:lnTo>
                <a:lnTo>
                  <a:pt x="99400" y="152159"/>
                </a:lnTo>
                <a:lnTo>
                  <a:pt x="113134" y="156284"/>
                </a:lnTo>
                <a:lnTo>
                  <a:pt x="127740" y="158854"/>
                </a:lnTo>
                <a:lnTo>
                  <a:pt x="143052" y="159740"/>
                </a:lnTo>
                <a:lnTo>
                  <a:pt x="183000" y="153463"/>
                </a:lnTo>
                <a:lnTo>
                  <a:pt x="215622" y="136345"/>
                </a:lnTo>
                <a:lnTo>
                  <a:pt x="237616" y="110957"/>
                </a:lnTo>
                <a:lnTo>
                  <a:pt x="245681" y="79870"/>
                </a:lnTo>
                <a:close/>
              </a:path>
            </a:pathLst>
          </a:custGeom>
          <a:ln w="11798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33">
            <a:extLst>
              <a:ext uri="{FF2B5EF4-FFF2-40B4-BE49-F238E27FC236}">
                <a16:creationId xmlns:a16="http://schemas.microsoft.com/office/drawing/2014/main" id="{C63B62EE-B4FD-4409-9ED9-215C21413312}"/>
              </a:ext>
            </a:extLst>
          </p:cNvPr>
          <p:cNvSpPr txBox="1"/>
          <p:nvPr/>
        </p:nvSpPr>
        <p:spPr>
          <a:xfrm>
            <a:off x="4113647" y="2760293"/>
            <a:ext cx="2087456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6500"/>
              </a:lnSpc>
              <a:spcBef>
                <a:spcPts val="100"/>
              </a:spcBef>
            </a:pP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fatigue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incidents</a:t>
            </a:r>
            <a:r>
              <a:rPr lang="en-GB" sz="1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/ 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accidents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report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 it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" name="object 34">
            <a:extLst>
              <a:ext uri="{FF2B5EF4-FFF2-40B4-BE49-F238E27FC236}">
                <a16:creationId xmlns:a16="http://schemas.microsoft.com/office/drawing/2014/main" id="{DD7F8EFD-71DE-49FC-AF87-D714DB743831}"/>
              </a:ext>
            </a:extLst>
          </p:cNvPr>
          <p:cNvSpPr/>
          <p:nvPr/>
        </p:nvSpPr>
        <p:spPr>
          <a:xfrm>
            <a:off x="3442005" y="2732620"/>
            <a:ext cx="514984" cy="387985"/>
          </a:xfrm>
          <a:custGeom>
            <a:avLst/>
            <a:gdLst/>
            <a:ahLst/>
            <a:cxnLst/>
            <a:rect l="l" t="t" r="r" b="b"/>
            <a:pathLst>
              <a:path w="514985" h="387985">
                <a:moveTo>
                  <a:pt x="449068" y="351929"/>
                </a:moveTo>
                <a:lnTo>
                  <a:pt x="221995" y="351929"/>
                </a:lnTo>
                <a:lnTo>
                  <a:pt x="239064" y="366694"/>
                </a:lnTo>
                <a:lnTo>
                  <a:pt x="258808" y="377904"/>
                </a:lnTo>
                <a:lnTo>
                  <a:pt x="280755" y="385023"/>
                </a:lnTo>
                <a:lnTo>
                  <a:pt x="304431" y="387515"/>
                </a:lnTo>
                <a:lnTo>
                  <a:pt x="324560" y="385671"/>
                </a:lnTo>
                <a:lnTo>
                  <a:pt x="343463" y="380396"/>
                </a:lnTo>
                <a:lnTo>
                  <a:pt x="360897" y="372073"/>
                </a:lnTo>
                <a:lnTo>
                  <a:pt x="376618" y="361086"/>
                </a:lnTo>
                <a:lnTo>
                  <a:pt x="413418" y="361086"/>
                </a:lnTo>
                <a:lnTo>
                  <a:pt x="444916" y="354728"/>
                </a:lnTo>
                <a:lnTo>
                  <a:pt x="449068" y="351929"/>
                </a:lnTo>
                <a:close/>
              </a:path>
              <a:path w="514985" h="387985">
                <a:moveTo>
                  <a:pt x="172427" y="21551"/>
                </a:moveTo>
                <a:lnTo>
                  <a:pt x="139316" y="26463"/>
                </a:lnTo>
                <a:lnTo>
                  <a:pt x="110083" y="40222"/>
                </a:lnTo>
                <a:lnTo>
                  <a:pt x="86127" y="61365"/>
                </a:lnTo>
                <a:lnTo>
                  <a:pt x="68846" y="88430"/>
                </a:lnTo>
                <a:lnTo>
                  <a:pt x="41014" y="105572"/>
                </a:lnTo>
                <a:lnTo>
                  <a:pt x="19245" y="129727"/>
                </a:lnTo>
                <a:lnTo>
                  <a:pt x="5065" y="159392"/>
                </a:lnTo>
                <a:lnTo>
                  <a:pt x="0" y="193065"/>
                </a:lnTo>
                <a:lnTo>
                  <a:pt x="5119" y="226946"/>
                </a:lnTo>
                <a:lnTo>
                  <a:pt x="19445" y="256771"/>
                </a:lnTo>
                <a:lnTo>
                  <a:pt x="41431" y="281001"/>
                </a:lnTo>
                <a:lnTo>
                  <a:pt x="69532" y="298094"/>
                </a:lnTo>
                <a:lnTo>
                  <a:pt x="86902" y="324652"/>
                </a:lnTo>
                <a:lnTo>
                  <a:pt x="110731" y="345389"/>
                </a:lnTo>
                <a:lnTo>
                  <a:pt x="139684" y="358876"/>
                </a:lnTo>
                <a:lnTo>
                  <a:pt x="172427" y="363689"/>
                </a:lnTo>
                <a:lnTo>
                  <a:pt x="185584" y="362879"/>
                </a:lnTo>
                <a:lnTo>
                  <a:pt x="198259" y="360548"/>
                </a:lnTo>
                <a:lnTo>
                  <a:pt x="210411" y="356847"/>
                </a:lnTo>
                <a:lnTo>
                  <a:pt x="221995" y="351929"/>
                </a:lnTo>
                <a:lnTo>
                  <a:pt x="449068" y="351929"/>
                </a:lnTo>
                <a:lnTo>
                  <a:pt x="481171" y="330288"/>
                </a:lnTo>
                <a:lnTo>
                  <a:pt x="505615" y="294038"/>
                </a:lnTo>
                <a:lnTo>
                  <a:pt x="514578" y="249643"/>
                </a:lnTo>
                <a:lnTo>
                  <a:pt x="513483" y="234292"/>
                </a:lnTo>
                <a:lnTo>
                  <a:pt x="510338" y="219613"/>
                </a:lnTo>
                <a:lnTo>
                  <a:pt x="505357" y="205693"/>
                </a:lnTo>
                <a:lnTo>
                  <a:pt x="498754" y="192620"/>
                </a:lnTo>
                <a:lnTo>
                  <a:pt x="505357" y="179542"/>
                </a:lnTo>
                <a:lnTo>
                  <a:pt x="510338" y="165623"/>
                </a:lnTo>
                <a:lnTo>
                  <a:pt x="513483" y="150947"/>
                </a:lnTo>
                <a:lnTo>
                  <a:pt x="514578" y="135597"/>
                </a:lnTo>
                <a:lnTo>
                  <a:pt x="505615" y="91203"/>
                </a:lnTo>
                <a:lnTo>
                  <a:pt x="481171" y="54952"/>
                </a:lnTo>
                <a:lnTo>
                  <a:pt x="444916" y="30513"/>
                </a:lnTo>
                <a:lnTo>
                  <a:pt x="436508" y="28816"/>
                </a:lnTo>
                <a:lnTo>
                  <a:pt x="211378" y="28816"/>
                </a:lnTo>
                <a:lnTo>
                  <a:pt x="202076" y="25800"/>
                </a:lnTo>
                <a:lnTo>
                  <a:pt x="192479" y="23512"/>
                </a:lnTo>
                <a:lnTo>
                  <a:pt x="182594" y="22060"/>
                </a:lnTo>
                <a:lnTo>
                  <a:pt x="172427" y="21551"/>
                </a:lnTo>
                <a:close/>
              </a:path>
              <a:path w="514985" h="387985">
                <a:moveTo>
                  <a:pt x="413418" y="361086"/>
                </a:moveTo>
                <a:lnTo>
                  <a:pt x="376618" y="361086"/>
                </a:lnTo>
                <a:lnTo>
                  <a:pt x="384340" y="362737"/>
                </a:lnTo>
                <a:lnTo>
                  <a:pt x="392315" y="363689"/>
                </a:lnTo>
                <a:lnTo>
                  <a:pt x="400519" y="363689"/>
                </a:lnTo>
                <a:lnTo>
                  <a:pt x="413418" y="361086"/>
                </a:lnTo>
                <a:close/>
              </a:path>
              <a:path w="514985" h="387985">
                <a:moveTo>
                  <a:pt x="286473" y="0"/>
                </a:moveTo>
                <a:lnTo>
                  <a:pt x="265373" y="2011"/>
                </a:lnTo>
                <a:lnTo>
                  <a:pt x="245625" y="7764"/>
                </a:lnTo>
                <a:lnTo>
                  <a:pt x="227529" y="16839"/>
                </a:lnTo>
                <a:lnTo>
                  <a:pt x="211378" y="28816"/>
                </a:lnTo>
                <a:lnTo>
                  <a:pt x="361568" y="28816"/>
                </a:lnTo>
                <a:lnTo>
                  <a:pt x="345418" y="16839"/>
                </a:lnTo>
                <a:lnTo>
                  <a:pt x="327321" y="7764"/>
                </a:lnTo>
                <a:lnTo>
                  <a:pt x="307574" y="2011"/>
                </a:lnTo>
                <a:lnTo>
                  <a:pt x="286473" y="0"/>
                </a:lnTo>
                <a:close/>
              </a:path>
              <a:path w="514985" h="387985">
                <a:moveTo>
                  <a:pt x="400519" y="21551"/>
                </a:moveTo>
                <a:lnTo>
                  <a:pt x="390352" y="22060"/>
                </a:lnTo>
                <a:lnTo>
                  <a:pt x="380468" y="23512"/>
                </a:lnTo>
                <a:lnTo>
                  <a:pt x="370871" y="25800"/>
                </a:lnTo>
                <a:lnTo>
                  <a:pt x="361568" y="28816"/>
                </a:lnTo>
                <a:lnTo>
                  <a:pt x="436508" y="28816"/>
                </a:lnTo>
                <a:lnTo>
                  <a:pt x="400519" y="2155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36">
            <a:extLst>
              <a:ext uri="{FF2B5EF4-FFF2-40B4-BE49-F238E27FC236}">
                <a16:creationId xmlns:a16="http://schemas.microsoft.com/office/drawing/2014/main" id="{8FECC367-D3A0-4112-99F3-C8CB0E59F4DF}"/>
              </a:ext>
            </a:extLst>
          </p:cNvPr>
          <p:cNvSpPr/>
          <p:nvPr/>
        </p:nvSpPr>
        <p:spPr>
          <a:xfrm>
            <a:off x="3454374" y="3024504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4" h="50164">
                <a:moveTo>
                  <a:pt x="24879" y="0"/>
                </a:moveTo>
                <a:lnTo>
                  <a:pt x="15194" y="1955"/>
                </a:lnTo>
                <a:lnTo>
                  <a:pt x="7286" y="7286"/>
                </a:lnTo>
                <a:lnTo>
                  <a:pt x="1955" y="15194"/>
                </a:lnTo>
                <a:lnTo>
                  <a:pt x="0" y="24879"/>
                </a:lnTo>
                <a:lnTo>
                  <a:pt x="1955" y="34563"/>
                </a:lnTo>
                <a:lnTo>
                  <a:pt x="7286" y="42471"/>
                </a:lnTo>
                <a:lnTo>
                  <a:pt x="15194" y="47803"/>
                </a:lnTo>
                <a:lnTo>
                  <a:pt x="24879" y="49758"/>
                </a:lnTo>
                <a:lnTo>
                  <a:pt x="34563" y="47803"/>
                </a:lnTo>
                <a:lnTo>
                  <a:pt x="42471" y="42471"/>
                </a:lnTo>
                <a:lnTo>
                  <a:pt x="47803" y="34563"/>
                </a:lnTo>
                <a:lnTo>
                  <a:pt x="49758" y="24879"/>
                </a:lnTo>
                <a:lnTo>
                  <a:pt x="47803" y="15194"/>
                </a:lnTo>
                <a:lnTo>
                  <a:pt x="42471" y="7286"/>
                </a:lnTo>
                <a:lnTo>
                  <a:pt x="34563" y="1955"/>
                </a:lnTo>
                <a:lnTo>
                  <a:pt x="24879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37">
            <a:extLst>
              <a:ext uri="{FF2B5EF4-FFF2-40B4-BE49-F238E27FC236}">
                <a16:creationId xmlns:a16="http://schemas.microsoft.com/office/drawing/2014/main" id="{080EF76D-7FDF-493A-B744-C04B8DDAB960}"/>
              </a:ext>
            </a:extLst>
          </p:cNvPr>
          <p:cNvSpPr/>
          <p:nvPr/>
        </p:nvSpPr>
        <p:spPr>
          <a:xfrm>
            <a:off x="3415996" y="3065759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9316" y="0"/>
                </a:moveTo>
                <a:lnTo>
                  <a:pt x="5575" y="0"/>
                </a:lnTo>
                <a:lnTo>
                  <a:pt x="0" y="5562"/>
                </a:lnTo>
                <a:lnTo>
                  <a:pt x="0" y="19303"/>
                </a:lnTo>
                <a:lnTo>
                  <a:pt x="5575" y="24879"/>
                </a:lnTo>
                <a:lnTo>
                  <a:pt x="19316" y="24879"/>
                </a:lnTo>
                <a:lnTo>
                  <a:pt x="24892" y="19303"/>
                </a:lnTo>
                <a:lnTo>
                  <a:pt x="24892" y="5562"/>
                </a:lnTo>
                <a:lnTo>
                  <a:pt x="19316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38">
            <a:extLst>
              <a:ext uri="{FF2B5EF4-FFF2-40B4-BE49-F238E27FC236}">
                <a16:creationId xmlns:a16="http://schemas.microsoft.com/office/drawing/2014/main" id="{E946CFCD-4B4B-46E5-86E3-B9CF455BF824}"/>
              </a:ext>
            </a:extLst>
          </p:cNvPr>
          <p:cNvSpPr/>
          <p:nvPr/>
        </p:nvSpPr>
        <p:spPr>
          <a:xfrm>
            <a:off x="3557548" y="2808758"/>
            <a:ext cx="314325" cy="235585"/>
          </a:xfrm>
          <a:custGeom>
            <a:avLst/>
            <a:gdLst/>
            <a:ahLst/>
            <a:cxnLst/>
            <a:rect l="l" t="t" r="r" b="b"/>
            <a:pathLst>
              <a:path w="314325" h="235585">
                <a:moveTo>
                  <a:pt x="207224" y="204000"/>
                </a:moveTo>
                <a:lnTo>
                  <a:pt x="156603" y="204000"/>
                </a:lnTo>
                <a:lnTo>
                  <a:pt x="198869" y="235229"/>
                </a:lnTo>
                <a:lnTo>
                  <a:pt x="207224" y="204000"/>
                </a:lnTo>
                <a:close/>
              </a:path>
              <a:path w="314325" h="235585">
                <a:moveTo>
                  <a:pt x="121965" y="185902"/>
                </a:moveTo>
                <a:lnTo>
                  <a:pt x="100914" y="185902"/>
                </a:lnTo>
                <a:lnTo>
                  <a:pt x="116585" y="232409"/>
                </a:lnTo>
                <a:lnTo>
                  <a:pt x="156603" y="204000"/>
                </a:lnTo>
                <a:lnTo>
                  <a:pt x="207224" y="204000"/>
                </a:lnTo>
                <a:lnTo>
                  <a:pt x="207469" y="203085"/>
                </a:lnTo>
                <a:lnTo>
                  <a:pt x="189166" y="203085"/>
                </a:lnTo>
                <a:lnTo>
                  <a:pt x="186279" y="200952"/>
                </a:lnTo>
                <a:lnTo>
                  <a:pt x="127038" y="200952"/>
                </a:lnTo>
                <a:lnTo>
                  <a:pt x="121965" y="185902"/>
                </a:lnTo>
                <a:close/>
              </a:path>
              <a:path w="314325" h="235585">
                <a:moveTo>
                  <a:pt x="248132" y="189661"/>
                </a:moveTo>
                <a:lnTo>
                  <a:pt x="211061" y="189661"/>
                </a:lnTo>
                <a:lnTo>
                  <a:pt x="307136" y="230162"/>
                </a:lnTo>
                <a:lnTo>
                  <a:pt x="283095" y="199262"/>
                </a:lnTo>
                <a:lnTo>
                  <a:pt x="270903" y="199262"/>
                </a:lnTo>
                <a:lnTo>
                  <a:pt x="248132" y="189661"/>
                </a:lnTo>
                <a:close/>
              </a:path>
              <a:path w="314325" h="235585">
                <a:moveTo>
                  <a:pt x="0" y="12941"/>
                </a:moveTo>
                <a:lnTo>
                  <a:pt x="63284" y="89839"/>
                </a:lnTo>
                <a:lnTo>
                  <a:pt x="20256" y="114553"/>
                </a:lnTo>
                <a:lnTo>
                  <a:pt x="65265" y="142290"/>
                </a:lnTo>
                <a:lnTo>
                  <a:pt x="16446" y="211975"/>
                </a:lnTo>
                <a:lnTo>
                  <a:pt x="100914" y="185902"/>
                </a:lnTo>
                <a:lnTo>
                  <a:pt x="121965" y="185902"/>
                </a:lnTo>
                <a:lnTo>
                  <a:pt x="121841" y="185534"/>
                </a:lnTo>
                <a:lnTo>
                  <a:pt x="51434" y="185534"/>
                </a:lnTo>
                <a:lnTo>
                  <a:pt x="88290" y="132918"/>
                </a:lnTo>
                <a:lnTo>
                  <a:pt x="54305" y="111975"/>
                </a:lnTo>
                <a:lnTo>
                  <a:pt x="86804" y="93319"/>
                </a:lnTo>
                <a:lnTo>
                  <a:pt x="39027" y="35255"/>
                </a:lnTo>
                <a:lnTo>
                  <a:pt x="59978" y="35255"/>
                </a:lnTo>
                <a:lnTo>
                  <a:pt x="0" y="12941"/>
                </a:lnTo>
                <a:close/>
              </a:path>
              <a:path w="314325" h="235585">
                <a:moveTo>
                  <a:pt x="198373" y="168681"/>
                </a:moveTo>
                <a:lnTo>
                  <a:pt x="189166" y="203085"/>
                </a:lnTo>
                <a:lnTo>
                  <a:pt x="207469" y="203085"/>
                </a:lnTo>
                <a:lnTo>
                  <a:pt x="211061" y="189661"/>
                </a:lnTo>
                <a:lnTo>
                  <a:pt x="248132" y="189661"/>
                </a:lnTo>
                <a:lnTo>
                  <a:pt x="198373" y="168681"/>
                </a:lnTo>
                <a:close/>
              </a:path>
              <a:path w="314325" h="235585">
                <a:moveTo>
                  <a:pt x="157251" y="179501"/>
                </a:moveTo>
                <a:lnTo>
                  <a:pt x="127038" y="200952"/>
                </a:lnTo>
                <a:lnTo>
                  <a:pt x="186279" y="200952"/>
                </a:lnTo>
                <a:lnTo>
                  <a:pt x="157251" y="179501"/>
                </a:lnTo>
                <a:close/>
              </a:path>
              <a:path w="314325" h="235585">
                <a:moveTo>
                  <a:pt x="294834" y="25488"/>
                </a:moveTo>
                <a:lnTo>
                  <a:pt x="276186" y="25488"/>
                </a:lnTo>
                <a:lnTo>
                  <a:pt x="221373" y="97916"/>
                </a:lnTo>
                <a:lnTo>
                  <a:pt x="255358" y="118859"/>
                </a:lnTo>
                <a:lnTo>
                  <a:pt x="222859" y="137528"/>
                </a:lnTo>
                <a:lnTo>
                  <a:pt x="270903" y="199262"/>
                </a:lnTo>
                <a:lnTo>
                  <a:pt x="283095" y="199262"/>
                </a:lnTo>
                <a:lnTo>
                  <a:pt x="243509" y="148386"/>
                </a:lnTo>
                <a:lnTo>
                  <a:pt x="286537" y="123672"/>
                </a:lnTo>
                <a:lnTo>
                  <a:pt x="241528" y="95935"/>
                </a:lnTo>
                <a:lnTo>
                  <a:pt x="294834" y="25488"/>
                </a:lnTo>
                <a:close/>
              </a:path>
              <a:path w="314325" h="235585">
                <a:moveTo>
                  <a:pt x="115201" y="165836"/>
                </a:moveTo>
                <a:lnTo>
                  <a:pt x="51434" y="185534"/>
                </a:lnTo>
                <a:lnTo>
                  <a:pt x="121841" y="185534"/>
                </a:lnTo>
                <a:lnTo>
                  <a:pt x="115201" y="165836"/>
                </a:lnTo>
                <a:close/>
              </a:path>
              <a:path w="314325" h="235585">
                <a:moveTo>
                  <a:pt x="198317" y="29883"/>
                </a:moveTo>
                <a:lnTo>
                  <a:pt x="182625" y="29883"/>
                </a:lnTo>
                <a:lnTo>
                  <a:pt x="194462" y="64998"/>
                </a:lnTo>
                <a:lnTo>
                  <a:pt x="220679" y="52323"/>
                </a:lnTo>
                <a:lnTo>
                  <a:pt x="205879" y="52323"/>
                </a:lnTo>
                <a:lnTo>
                  <a:pt x="198317" y="29883"/>
                </a:lnTo>
                <a:close/>
              </a:path>
              <a:path w="314325" h="235585">
                <a:moveTo>
                  <a:pt x="59978" y="35255"/>
                </a:moveTo>
                <a:lnTo>
                  <a:pt x="39027" y="35255"/>
                </a:lnTo>
                <a:lnTo>
                  <a:pt x="111290" y="62153"/>
                </a:lnTo>
                <a:lnTo>
                  <a:pt x="114930" y="48552"/>
                </a:lnTo>
                <a:lnTo>
                  <a:pt x="95719" y="48552"/>
                </a:lnTo>
                <a:lnTo>
                  <a:pt x="59978" y="35255"/>
                </a:lnTo>
                <a:close/>
              </a:path>
              <a:path w="314325" h="235585">
                <a:moveTo>
                  <a:pt x="314121" y="0"/>
                </a:moveTo>
                <a:lnTo>
                  <a:pt x="205879" y="52323"/>
                </a:lnTo>
                <a:lnTo>
                  <a:pt x="220679" y="52323"/>
                </a:lnTo>
                <a:lnTo>
                  <a:pt x="276186" y="25488"/>
                </a:lnTo>
                <a:lnTo>
                  <a:pt x="294834" y="25488"/>
                </a:lnTo>
                <a:lnTo>
                  <a:pt x="314121" y="0"/>
                </a:lnTo>
                <a:close/>
              </a:path>
              <a:path w="314325" h="235585">
                <a:moveTo>
                  <a:pt x="141424" y="27749"/>
                </a:moveTo>
                <a:lnTo>
                  <a:pt x="120497" y="27749"/>
                </a:lnTo>
                <a:lnTo>
                  <a:pt x="152412" y="51333"/>
                </a:lnTo>
                <a:lnTo>
                  <a:pt x="176508" y="34226"/>
                </a:lnTo>
                <a:lnTo>
                  <a:pt x="150190" y="34226"/>
                </a:lnTo>
                <a:lnTo>
                  <a:pt x="141424" y="27749"/>
                </a:lnTo>
                <a:close/>
              </a:path>
              <a:path w="314325" h="235585">
                <a:moveTo>
                  <a:pt x="107924" y="2997"/>
                </a:moveTo>
                <a:lnTo>
                  <a:pt x="95719" y="48552"/>
                </a:lnTo>
                <a:lnTo>
                  <a:pt x="114930" y="48552"/>
                </a:lnTo>
                <a:lnTo>
                  <a:pt x="120497" y="27749"/>
                </a:lnTo>
                <a:lnTo>
                  <a:pt x="141424" y="27749"/>
                </a:lnTo>
                <a:lnTo>
                  <a:pt x="107924" y="2997"/>
                </a:lnTo>
                <a:close/>
              </a:path>
              <a:path w="314325" h="235585">
                <a:moveTo>
                  <a:pt x="190207" y="5816"/>
                </a:moveTo>
                <a:lnTo>
                  <a:pt x="150190" y="34226"/>
                </a:lnTo>
                <a:lnTo>
                  <a:pt x="176508" y="34226"/>
                </a:lnTo>
                <a:lnTo>
                  <a:pt x="182625" y="29883"/>
                </a:lnTo>
                <a:lnTo>
                  <a:pt x="198317" y="29883"/>
                </a:lnTo>
                <a:lnTo>
                  <a:pt x="190207" y="5816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40">
            <a:extLst>
              <a:ext uri="{FF2B5EF4-FFF2-40B4-BE49-F238E27FC236}">
                <a16:creationId xmlns:a16="http://schemas.microsoft.com/office/drawing/2014/main" id="{029C32E8-064F-4A58-8809-390412A1A900}"/>
              </a:ext>
            </a:extLst>
          </p:cNvPr>
          <p:cNvSpPr/>
          <p:nvPr/>
        </p:nvSpPr>
        <p:spPr>
          <a:xfrm>
            <a:off x="334056" y="1971715"/>
            <a:ext cx="514984" cy="514984"/>
          </a:xfrm>
          <a:custGeom>
            <a:avLst/>
            <a:gdLst/>
            <a:ahLst/>
            <a:cxnLst/>
            <a:rect l="l" t="t" r="r" b="b"/>
            <a:pathLst>
              <a:path w="514984" h="514985">
                <a:moveTo>
                  <a:pt x="257276" y="0"/>
                </a:moveTo>
                <a:lnTo>
                  <a:pt x="211031" y="4145"/>
                </a:lnTo>
                <a:lnTo>
                  <a:pt x="167505" y="16096"/>
                </a:lnTo>
                <a:lnTo>
                  <a:pt x="127425" y="35126"/>
                </a:lnTo>
                <a:lnTo>
                  <a:pt x="91517" y="60510"/>
                </a:lnTo>
                <a:lnTo>
                  <a:pt x="60509" y="91519"/>
                </a:lnTo>
                <a:lnTo>
                  <a:pt x="35126" y="127428"/>
                </a:lnTo>
                <a:lnTo>
                  <a:pt x="16096" y="167511"/>
                </a:lnTo>
                <a:lnTo>
                  <a:pt x="4145" y="211040"/>
                </a:lnTo>
                <a:lnTo>
                  <a:pt x="0" y="257289"/>
                </a:lnTo>
                <a:lnTo>
                  <a:pt x="4145" y="303534"/>
                </a:lnTo>
                <a:lnTo>
                  <a:pt x="16096" y="347062"/>
                </a:lnTo>
                <a:lnTo>
                  <a:pt x="35126" y="387143"/>
                </a:lnTo>
                <a:lnTo>
                  <a:pt x="60509" y="423053"/>
                </a:lnTo>
                <a:lnTo>
                  <a:pt x="91517" y="454064"/>
                </a:lnTo>
                <a:lnTo>
                  <a:pt x="127425" y="479448"/>
                </a:lnTo>
                <a:lnTo>
                  <a:pt x="167505" y="498480"/>
                </a:lnTo>
                <a:lnTo>
                  <a:pt x="211031" y="510433"/>
                </a:lnTo>
                <a:lnTo>
                  <a:pt x="257276" y="514578"/>
                </a:lnTo>
                <a:lnTo>
                  <a:pt x="303525" y="510433"/>
                </a:lnTo>
                <a:lnTo>
                  <a:pt x="347054" y="498480"/>
                </a:lnTo>
                <a:lnTo>
                  <a:pt x="387136" y="479448"/>
                </a:lnTo>
                <a:lnTo>
                  <a:pt x="406609" y="465683"/>
                </a:lnTo>
                <a:lnTo>
                  <a:pt x="257276" y="465683"/>
                </a:lnTo>
                <a:lnTo>
                  <a:pt x="209495" y="460180"/>
                </a:lnTo>
                <a:lnTo>
                  <a:pt x="165632" y="444503"/>
                </a:lnTo>
                <a:lnTo>
                  <a:pt x="126938" y="419903"/>
                </a:lnTo>
                <a:lnTo>
                  <a:pt x="94665" y="387632"/>
                </a:lnTo>
                <a:lnTo>
                  <a:pt x="70064" y="348938"/>
                </a:lnTo>
                <a:lnTo>
                  <a:pt x="54386" y="305074"/>
                </a:lnTo>
                <a:lnTo>
                  <a:pt x="48882" y="257289"/>
                </a:lnTo>
                <a:lnTo>
                  <a:pt x="54386" y="209504"/>
                </a:lnTo>
                <a:lnTo>
                  <a:pt x="70064" y="165639"/>
                </a:lnTo>
                <a:lnTo>
                  <a:pt x="94665" y="126946"/>
                </a:lnTo>
                <a:lnTo>
                  <a:pt x="126938" y="94674"/>
                </a:lnTo>
                <a:lnTo>
                  <a:pt x="165632" y="70075"/>
                </a:lnTo>
                <a:lnTo>
                  <a:pt x="209495" y="54398"/>
                </a:lnTo>
                <a:lnTo>
                  <a:pt x="257276" y="48895"/>
                </a:lnTo>
                <a:lnTo>
                  <a:pt x="406614" y="48895"/>
                </a:lnTo>
                <a:lnTo>
                  <a:pt x="387136" y="35126"/>
                </a:lnTo>
                <a:lnTo>
                  <a:pt x="347054" y="16096"/>
                </a:lnTo>
                <a:lnTo>
                  <a:pt x="303525" y="4145"/>
                </a:lnTo>
                <a:lnTo>
                  <a:pt x="257276" y="0"/>
                </a:lnTo>
                <a:close/>
              </a:path>
              <a:path w="514984" h="514985">
                <a:moveTo>
                  <a:pt x="406614" y="48895"/>
                </a:moveTo>
                <a:lnTo>
                  <a:pt x="257276" y="48895"/>
                </a:lnTo>
                <a:lnTo>
                  <a:pt x="305062" y="54398"/>
                </a:lnTo>
                <a:lnTo>
                  <a:pt x="348928" y="70075"/>
                </a:lnTo>
                <a:lnTo>
                  <a:pt x="387624" y="94674"/>
                </a:lnTo>
                <a:lnTo>
                  <a:pt x="419898" y="126946"/>
                </a:lnTo>
                <a:lnTo>
                  <a:pt x="444500" y="165639"/>
                </a:lnTo>
                <a:lnTo>
                  <a:pt x="460179" y="209504"/>
                </a:lnTo>
                <a:lnTo>
                  <a:pt x="465683" y="257289"/>
                </a:lnTo>
                <a:lnTo>
                  <a:pt x="460179" y="305074"/>
                </a:lnTo>
                <a:lnTo>
                  <a:pt x="444500" y="348938"/>
                </a:lnTo>
                <a:lnTo>
                  <a:pt x="419898" y="387632"/>
                </a:lnTo>
                <a:lnTo>
                  <a:pt x="387624" y="419903"/>
                </a:lnTo>
                <a:lnTo>
                  <a:pt x="348928" y="444503"/>
                </a:lnTo>
                <a:lnTo>
                  <a:pt x="305062" y="460180"/>
                </a:lnTo>
                <a:lnTo>
                  <a:pt x="257276" y="465683"/>
                </a:lnTo>
                <a:lnTo>
                  <a:pt x="406609" y="465683"/>
                </a:lnTo>
                <a:lnTo>
                  <a:pt x="454055" y="423053"/>
                </a:lnTo>
                <a:lnTo>
                  <a:pt x="479439" y="387143"/>
                </a:lnTo>
                <a:lnTo>
                  <a:pt x="498469" y="347062"/>
                </a:lnTo>
                <a:lnTo>
                  <a:pt x="510420" y="303534"/>
                </a:lnTo>
                <a:lnTo>
                  <a:pt x="514565" y="257289"/>
                </a:lnTo>
                <a:lnTo>
                  <a:pt x="510420" y="211040"/>
                </a:lnTo>
                <a:lnTo>
                  <a:pt x="498469" y="167511"/>
                </a:lnTo>
                <a:lnTo>
                  <a:pt x="479439" y="127428"/>
                </a:lnTo>
                <a:lnTo>
                  <a:pt x="454055" y="91519"/>
                </a:lnTo>
                <a:lnTo>
                  <a:pt x="423046" y="60510"/>
                </a:lnTo>
                <a:lnTo>
                  <a:pt x="406614" y="48895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41">
            <a:extLst>
              <a:ext uri="{FF2B5EF4-FFF2-40B4-BE49-F238E27FC236}">
                <a16:creationId xmlns:a16="http://schemas.microsoft.com/office/drawing/2014/main" id="{1E64CA73-CB2F-4D6B-8564-4403E0CE14DD}"/>
              </a:ext>
            </a:extLst>
          </p:cNvPr>
          <p:cNvSpPr txBox="1"/>
          <p:nvPr/>
        </p:nvSpPr>
        <p:spPr>
          <a:xfrm>
            <a:off x="1032048" y="2062925"/>
            <a:ext cx="2246888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6500"/>
              </a:lnSpc>
              <a:spcBef>
                <a:spcPts val="100"/>
              </a:spcBef>
            </a:pP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Ensure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employees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hours 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rest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between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shifts </a:t>
            </a:r>
            <a:r>
              <a:rPr sz="1000" b="1" spc="-8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per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hours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2" name="object 42">
            <a:extLst>
              <a:ext uri="{FF2B5EF4-FFF2-40B4-BE49-F238E27FC236}">
                <a16:creationId xmlns:a16="http://schemas.microsoft.com/office/drawing/2014/main" id="{675AAE02-5ADA-4948-BA3F-A114FB159AEC}"/>
              </a:ext>
            </a:extLst>
          </p:cNvPr>
          <p:cNvSpPr/>
          <p:nvPr/>
        </p:nvSpPr>
        <p:spPr>
          <a:xfrm>
            <a:off x="334056" y="2608550"/>
            <a:ext cx="514984" cy="514984"/>
          </a:xfrm>
          <a:custGeom>
            <a:avLst/>
            <a:gdLst/>
            <a:ahLst/>
            <a:cxnLst/>
            <a:rect l="l" t="t" r="r" b="b"/>
            <a:pathLst>
              <a:path w="514984" h="514985">
                <a:moveTo>
                  <a:pt x="257276" y="0"/>
                </a:moveTo>
                <a:lnTo>
                  <a:pt x="211031" y="4145"/>
                </a:lnTo>
                <a:lnTo>
                  <a:pt x="167505" y="16096"/>
                </a:lnTo>
                <a:lnTo>
                  <a:pt x="127425" y="35126"/>
                </a:lnTo>
                <a:lnTo>
                  <a:pt x="91517" y="60510"/>
                </a:lnTo>
                <a:lnTo>
                  <a:pt x="60509" y="91519"/>
                </a:lnTo>
                <a:lnTo>
                  <a:pt x="35126" y="127428"/>
                </a:lnTo>
                <a:lnTo>
                  <a:pt x="16096" y="167511"/>
                </a:lnTo>
                <a:lnTo>
                  <a:pt x="4145" y="211040"/>
                </a:lnTo>
                <a:lnTo>
                  <a:pt x="0" y="257289"/>
                </a:lnTo>
                <a:lnTo>
                  <a:pt x="4145" y="303534"/>
                </a:lnTo>
                <a:lnTo>
                  <a:pt x="16096" y="347062"/>
                </a:lnTo>
                <a:lnTo>
                  <a:pt x="35126" y="387143"/>
                </a:lnTo>
                <a:lnTo>
                  <a:pt x="60509" y="423053"/>
                </a:lnTo>
                <a:lnTo>
                  <a:pt x="91517" y="454064"/>
                </a:lnTo>
                <a:lnTo>
                  <a:pt x="127425" y="479448"/>
                </a:lnTo>
                <a:lnTo>
                  <a:pt x="167505" y="498480"/>
                </a:lnTo>
                <a:lnTo>
                  <a:pt x="211031" y="510433"/>
                </a:lnTo>
                <a:lnTo>
                  <a:pt x="257276" y="514578"/>
                </a:lnTo>
                <a:lnTo>
                  <a:pt x="303525" y="510433"/>
                </a:lnTo>
                <a:lnTo>
                  <a:pt x="347054" y="498480"/>
                </a:lnTo>
                <a:lnTo>
                  <a:pt x="387136" y="479448"/>
                </a:lnTo>
                <a:lnTo>
                  <a:pt x="406609" y="465683"/>
                </a:lnTo>
                <a:lnTo>
                  <a:pt x="257276" y="465683"/>
                </a:lnTo>
                <a:lnTo>
                  <a:pt x="209495" y="460180"/>
                </a:lnTo>
                <a:lnTo>
                  <a:pt x="165632" y="444503"/>
                </a:lnTo>
                <a:lnTo>
                  <a:pt x="126938" y="419903"/>
                </a:lnTo>
                <a:lnTo>
                  <a:pt x="94665" y="387632"/>
                </a:lnTo>
                <a:lnTo>
                  <a:pt x="70064" y="348938"/>
                </a:lnTo>
                <a:lnTo>
                  <a:pt x="54386" y="305074"/>
                </a:lnTo>
                <a:lnTo>
                  <a:pt x="48882" y="257289"/>
                </a:lnTo>
                <a:lnTo>
                  <a:pt x="54386" y="209504"/>
                </a:lnTo>
                <a:lnTo>
                  <a:pt x="70064" y="165639"/>
                </a:lnTo>
                <a:lnTo>
                  <a:pt x="94665" y="126946"/>
                </a:lnTo>
                <a:lnTo>
                  <a:pt x="126938" y="94674"/>
                </a:lnTo>
                <a:lnTo>
                  <a:pt x="165632" y="70075"/>
                </a:lnTo>
                <a:lnTo>
                  <a:pt x="209495" y="54398"/>
                </a:lnTo>
                <a:lnTo>
                  <a:pt x="257276" y="48895"/>
                </a:lnTo>
                <a:lnTo>
                  <a:pt x="406614" y="48895"/>
                </a:lnTo>
                <a:lnTo>
                  <a:pt x="387136" y="35126"/>
                </a:lnTo>
                <a:lnTo>
                  <a:pt x="347054" y="16096"/>
                </a:lnTo>
                <a:lnTo>
                  <a:pt x="303525" y="4145"/>
                </a:lnTo>
                <a:lnTo>
                  <a:pt x="257276" y="0"/>
                </a:lnTo>
                <a:close/>
              </a:path>
              <a:path w="514984" h="514985">
                <a:moveTo>
                  <a:pt x="406614" y="48895"/>
                </a:moveTo>
                <a:lnTo>
                  <a:pt x="257276" y="48895"/>
                </a:lnTo>
                <a:lnTo>
                  <a:pt x="305062" y="54398"/>
                </a:lnTo>
                <a:lnTo>
                  <a:pt x="348928" y="70075"/>
                </a:lnTo>
                <a:lnTo>
                  <a:pt x="387624" y="94674"/>
                </a:lnTo>
                <a:lnTo>
                  <a:pt x="419898" y="126946"/>
                </a:lnTo>
                <a:lnTo>
                  <a:pt x="444500" y="165639"/>
                </a:lnTo>
                <a:lnTo>
                  <a:pt x="460179" y="209504"/>
                </a:lnTo>
                <a:lnTo>
                  <a:pt x="465683" y="257289"/>
                </a:lnTo>
                <a:lnTo>
                  <a:pt x="460179" y="305074"/>
                </a:lnTo>
                <a:lnTo>
                  <a:pt x="444500" y="348938"/>
                </a:lnTo>
                <a:lnTo>
                  <a:pt x="419898" y="387632"/>
                </a:lnTo>
                <a:lnTo>
                  <a:pt x="387624" y="419903"/>
                </a:lnTo>
                <a:lnTo>
                  <a:pt x="348928" y="444503"/>
                </a:lnTo>
                <a:lnTo>
                  <a:pt x="305062" y="460180"/>
                </a:lnTo>
                <a:lnTo>
                  <a:pt x="257276" y="465683"/>
                </a:lnTo>
                <a:lnTo>
                  <a:pt x="406609" y="465683"/>
                </a:lnTo>
                <a:lnTo>
                  <a:pt x="454055" y="423053"/>
                </a:lnTo>
                <a:lnTo>
                  <a:pt x="479439" y="387143"/>
                </a:lnTo>
                <a:lnTo>
                  <a:pt x="498469" y="347062"/>
                </a:lnTo>
                <a:lnTo>
                  <a:pt x="510420" y="303534"/>
                </a:lnTo>
                <a:lnTo>
                  <a:pt x="514565" y="257289"/>
                </a:lnTo>
                <a:lnTo>
                  <a:pt x="510420" y="211040"/>
                </a:lnTo>
                <a:lnTo>
                  <a:pt x="498469" y="167511"/>
                </a:lnTo>
                <a:lnTo>
                  <a:pt x="479439" y="127428"/>
                </a:lnTo>
                <a:lnTo>
                  <a:pt x="454055" y="91519"/>
                </a:lnTo>
                <a:lnTo>
                  <a:pt x="423046" y="60510"/>
                </a:lnTo>
                <a:lnTo>
                  <a:pt x="406614" y="48895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4" name="object 44">
            <a:extLst>
              <a:ext uri="{FF2B5EF4-FFF2-40B4-BE49-F238E27FC236}">
                <a16:creationId xmlns:a16="http://schemas.microsoft.com/office/drawing/2014/main" id="{2AD29035-18E6-4EAE-94AC-7E9DF9FEB7C0}"/>
              </a:ext>
            </a:extLst>
          </p:cNvPr>
          <p:cNvSpPr txBox="1"/>
          <p:nvPr/>
        </p:nvSpPr>
        <p:spPr>
          <a:xfrm>
            <a:off x="1032048" y="2699759"/>
            <a:ext cx="1893570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6500"/>
              </a:lnSpc>
              <a:spcBef>
                <a:spcPts val="100"/>
              </a:spcBef>
            </a:pP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Not make employees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sz="10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than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60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hours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1000" b="1" spc="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week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6" name="object 46">
            <a:extLst>
              <a:ext uri="{FF2B5EF4-FFF2-40B4-BE49-F238E27FC236}">
                <a16:creationId xmlns:a16="http://schemas.microsoft.com/office/drawing/2014/main" id="{852B698D-EC5A-4BC4-AA9E-32AFEBDA8B8F}"/>
              </a:ext>
            </a:extLst>
          </p:cNvPr>
          <p:cNvSpPr txBox="1"/>
          <p:nvPr/>
        </p:nvSpPr>
        <p:spPr>
          <a:xfrm>
            <a:off x="1019348" y="3323110"/>
            <a:ext cx="2207328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6500"/>
              </a:lnSpc>
              <a:spcBef>
                <a:spcPts val="100"/>
              </a:spcBef>
            </a:pP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extra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sz="1000" b="1" dirty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needed, 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assess 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individual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employees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fatigue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7" name="object 47">
            <a:extLst>
              <a:ext uri="{FF2B5EF4-FFF2-40B4-BE49-F238E27FC236}">
                <a16:creationId xmlns:a16="http://schemas.microsoft.com/office/drawing/2014/main" id="{76646EC4-33B7-4C74-B8A5-0A64C424B149}"/>
              </a:ext>
            </a:extLst>
          </p:cNvPr>
          <p:cNvSpPr/>
          <p:nvPr/>
        </p:nvSpPr>
        <p:spPr>
          <a:xfrm>
            <a:off x="3462929" y="1564347"/>
            <a:ext cx="466725" cy="501015"/>
          </a:xfrm>
          <a:custGeom>
            <a:avLst/>
            <a:gdLst/>
            <a:ahLst/>
            <a:cxnLst/>
            <a:rect l="l" t="t" r="r" b="b"/>
            <a:pathLst>
              <a:path w="466725" h="501014">
                <a:moveTo>
                  <a:pt x="83235" y="0"/>
                </a:moveTo>
                <a:lnTo>
                  <a:pt x="78485" y="0"/>
                </a:lnTo>
                <a:lnTo>
                  <a:pt x="74460" y="6121"/>
                </a:lnTo>
                <a:lnTo>
                  <a:pt x="72516" y="14820"/>
                </a:lnTo>
                <a:lnTo>
                  <a:pt x="43216" y="39870"/>
                </a:lnTo>
                <a:lnTo>
                  <a:pt x="20285" y="74845"/>
                </a:lnTo>
                <a:lnTo>
                  <a:pt x="5340" y="117696"/>
                </a:lnTo>
                <a:lnTo>
                  <a:pt x="0" y="166369"/>
                </a:lnTo>
                <a:lnTo>
                  <a:pt x="6329" y="219478"/>
                </a:lnTo>
                <a:lnTo>
                  <a:pt x="23939" y="265482"/>
                </a:lnTo>
                <a:lnTo>
                  <a:pt x="50759" y="301563"/>
                </a:lnTo>
                <a:lnTo>
                  <a:pt x="84721" y="324904"/>
                </a:lnTo>
                <a:lnTo>
                  <a:pt x="83377" y="331406"/>
                </a:lnTo>
                <a:lnTo>
                  <a:pt x="82392" y="337997"/>
                </a:lnTo>
                <a:lnTo>
                  <a:pt x="81781" y="344674"/>
                </a:lnTo>
                <a:lnTo>
                  <a:pt x="81572" y="351434"/>
                </a:lnTo>
                <a:lnTo>
                  <a:pt x="88450" y="391181"/>
                </a:lnTo>
                <a:lnTo>
                  <a:pt x="107861" y="426898"/>
                </a:lnTo>
                <a:lnTo>
                  <a:pt x="137969" y="457158"/>
                </a:lnTo>
                <a:lnTo>
                  <a:pt x="176940" y="480537"/>
                </a:lnTo>
                <a:lnTo>
                  <a:pt x="222938" y="495610"/>
                </a:lnTo>
                <a:lnTo>
                  <a:pt x="274129" y="500951"/>
                </a:lnTo>
                <a:lnTo>
                  <a:pt x="325314" y="495610"/>
                </a:lnTo>
                <a:lnTo>
                  <a:pt x="371309" y="480537"/>
                </a:lnTo>
                <a:lnTo>
                  <a:pt x="384637" y="472541"/>
                </a:lnTo>
                <a:lnTo>
                  <a:pt x="274129" y="472541"/>
                </a:lnTo>
                <a:lnTo>
                  <a:pt x="224829" y="466367"/>
                </a:lnTo>
                <a:lnTo>
                  <a:pt x="182014" y="449176"/>
                </a:lnTo>
                <a:lnTo>
                  <a:pt x="148252" y="422961"/>
                </a:lnTo>
                <a:lnTo>
                  <a:pt x="126111" y="389715"/>
                </a:lnTo>
                <a:lnTo>
                  <a:pt x="118160" y="351434"/>
                </a:lnTo>
                <a:lnTo>
                  <a:pt x="118201" y="344674"/>
                </a:lnTo>
                <a:lnTo>
                  <a:pt x="118846" y="338772"/>
                </a:lnTo>
                <a:lnTo>
                  <a:pt x="120058" y="332752"/>
                </a:lnTo>
                <a:lnTo>
                  <a:pt x="122075" y="332651"/>
                </a:lnTo>
                <a:lnTo>
                  <a:pt x="130938" y="330695"/>
                </a:lnTo>
                <a:lnTo>
                  <a:pt x="103428" y="330695"/>
                </a:lnTo>
                <a:lnTo>
                  <a:pt x="100825" y="330149"/>
                </a:lnTo>
                <a:lnTo>
                  <a:pt x="133413" y="330149"/>
                </a:lnTo>
                <a:lnTo>
                  <a:pt x="160051" y="324271"/>
                </a:lnTo>
                <a:lnTo>
                  <a:pt x="192743" y="301142"/>
                </a:lnTo>
                <a:lnTo>
                  <a:pt x="121615" y="301142"/>
                </a:lnTo>
                <a:lnTo>
                  <a:pt x="83269" y="290551"/>
                </a:lnTo>
                <a:lnTo>
                  <a:pt x="51955" y="261669"/>
                </a:lnTo>
                <a:lnTo>
                  <a:pt x="30843" y="218830"/>
                </a:lnTo>
                <a:lnTo>
                  <a:pt x="23101" y="166369"/>
                </a:lnTo>
                <a:lnTo>
                  <a:pt x="26990" y="128928"/>
                </a:lnTo>
                <a:lnTo>
                  <a:pt x="37914" y="95616"/>
                </a:lnTo>
                <a:lnTo>
                  <a:pt x="54760" y="67855"/>
                </a:lnTo>
                <a:lnTo>
                  <a:pt x="76415" y="47066"/>
                </a:lnTo>
                <a:lnTo>
                  <a:pt x="90047" y="47066"/>
                </a:lnTo>
                <a:lnTo>
                  <a:pt x="91722" y="44607"/>
                </a:lnTo>
                <a:lnTo>
                  <a:pt x="94294" y="36299"/>
                </a:lnTo>
                <a:lnTo>
                  <a:pt x="95237" y="26123"/>
                </a:lnTo>
                <a:lnTo>
                  <a:pt x="94294" y="15955"/>
                </a:lnTo>
                <a:lnTo>
                  <a:pt x="91722" y="7651"/>
                </a:lnTo>
                <a:lnTo>
                  <a:pt x="87907" y="2053"/>
                </a:lnTo>
                <a:lnTo>
                  <a:pt x="83235" y="0"/>
                </a:lnTo>
                <a:close/>
              </a:path>
              <a:path w="466725" h="501014">
                <a:moveTo>
                  <a:pt x="462505" y="330695"/>
                </a:moveTo>
                <a:lnTo>
                  <a:pt x="426202" y="330695"/>
                </a:lnTo>
                <a:lnTo>
                  <a:pt x="430085" y="351434"/>
                </a:lnTo>
                <a:lnTo>
                  <a:pt x="422134" y="389715"/>
                </a:lnTo>
                <a:lnTo>
                  <a:pt x="399994" y="422961"/>
                </a:lnTo>
                <a:lnTo>
                  <a:pt x="366234" y="449176"/>
                </a:lnTo>
                <a:lnTo>
                  <a:pt x="323423" y="466367"/>
                </a:lnTo>
                <a:lnTo>
                  <a:pt x="274129" y="472541"/>
                </a:lnTo>
                <a:lnTo>
                  <a:pt x="384637" y="472541"/>
                </a:lnTo>
                <a:lnTo>
                  <a:pt x="410278" y="457158"/>
                </a:lnTo>
                <a:lnTo>
                  <a:pt x="440385" y="426898"/>
                </a:lnTo>
                <a:lnTo>
                  <a:pt x="459796" y="391181"/>
                </a:lnTo>
                <a:lnTo>
                  <a:pt x="466674" y="351434"/>
                </a:lnTo>
                <a:lnTo>
                  <a:pt x="462505" y="330695"/>
                </a:lnTo>
                <a:close/>
              </a:path>
              <a:path w="466725" h="501014">
                <a:moveTo>
                  <a:pt x="122075" y="332651"/>
                </a:moveTo>
                <a:lnTo>
                  <a:pt x="120078" y="332652"/>
                </a:lnTo>
                <a:lnTo>
                  <a:pt x="121615" y="332752"/>
                </a:lnTo>
                <a:lnTo>
                  <a:pt x="122075" y="332651"/>
                </a:lnTo>
                <a:close/>
              </a:path>
              <a:path w="466725" h="501014">
                <a:moveTo>
                  <a:pt x="426100" y="330149"/>
                </a:moveTo>
                <a:lnTo>
                  <a:pt x="133413" y="330149"/>
                </a:lnTo>
                <a:lnTo>
                  <a:pt x="130938" y="330695"/>
                </a:lnTo>
                <a:lnTo>
                  <a:pt x="426202" y="330695"/>
                </a:lnTo>
                <a:lnTo>
                  <a:pt x="426100" y="330149"/>
                </a:lnTo>
                <a:close/>
              </a:path>
              <a:path w="466725" h="501014">
                <a:moveTo>
                  <a:pt x="403465" y="242684"/>
                </a:moveTo>
                <a:lnTo>
                  <a:pt x="341909" y="242684"/>
                </a:lnTo>
                <a:lnTo>
                  <a:pt x="377659" y="261205"/>
                </a:lnTo>
                <a:lnTo>
                  <a:pt x="405528" y="286429"/>
                </a:lnTo>
                <a:lnTo>
                  <a:pt x="423632" y="316968"/>
                </a:lnTo>
                <a:lnTo>
                  <a:pt x="426100" y="330149"/>
                </a:lnTo>
                <a:lnTo>
                  <a:pt x="462395" y="330149"/>
                </a:lnTo>
                <a:lnTo>
                  <a:pt x="457499" y="305795"/>
                </a:lnTo>
                <a:lnTo>
                  <a:pt x="431892" y="265898"/>
                </a:lnTo>
                <a:lnTo>
                  <a:pt x="403465" y="242684"/>
                </a:lnTo>
                <a:close/>
              </a:path>
              <a:path w="466725" h="501014">
                <a:moveTo>
                  <a:pt x="205216" y="47586"/>
                </a:moveTo>
                <a:lnTo>
                  <a:pt x="167538" y="47586"/>
                </a:lnTo>
                <a:lnTo>
                  <a:pt x="188912" y="68425"/>
                </a:lnTo>
                <a:lnTo>
                  <a:pt x="205524" y="96091"/>
                </a:lnTo>
                <a:lnTo>
                  <a:pt x="216287" y="129200"/>
                </a:lnTo>
                <a:lnTo>
                  <a:pt x="220116" y="166369"/>
                </a:lnTo>
                <a:lnTo>
                  <a:pt x="212376" y="218830"/>
                </a:lnTo>
                <a:lnTo>
                  <a:pt x="191268" y="261669"/>
                </a:lnTo>
                <a:lnTo>
                  <a:pt x="159958" y="290551"/>
                </a:lnTo>
                <a:lnTo>
                  <a:pt x="121615" y="301142"/>
                </a:lnTo>
                <a:lnTo>
                  <a:pt x="192743" y="301142"/>
                </a:lnTo>
                <a:lnTo>
                  <a:pt x="193435" y="300652"/>
                </a:lnTo>
                <a:lnTo>
                  <a:pt x="219763" y="264636"/>
                </a:lnTo>
                <a:lnTo>
                  <a:pt x="237029" y="218962"/>
                </a:lnTo>
                <a:lnTo>
                  <a:pt x="243230" y="166369"/>
                </a:lnTo>
                <a:lnTo>
                  <a:pt x="237997" y="118174"/>
                </a:lnTo>
                <a:lnTo>
                  <a:pt x="223343" y="75653"/>
                </a:lnTo>
                <a:lnTo>
                  <a:pt x="205216" y="47586"/>
                </a:lnTo>
                <a:close/>
              </a:path>
              <a:path w="466725" h="501014">
                <a:moveTo>
                  <a:pt x="322186" y="177317"/>
                </a:moveTo>
                <a:lnTo>
                  <a:pt x="313817" y="180993"/>
                </a:lnTo>
                <a:lnTo>
                  <a:pt x="306982" y="191019"/>
                </a:lnTo>
                <a:lnTo>
                  <a:pt x="302374" y="205890"/>
                </a:lnTo>
                <a:lnTo>
                  <a:pt x="300685" y="224104"/>
                </a:lnTo>
                <a:lnTo>
                  <a:pt x="302374" y="242319"/>
                </a:lnTo>
                <a:lnTo>
                  <a:pt x="306982" y="257195"/>
                </a:lnTo>
                <a:lnTo>
                  <a:pt x="313817" y="267225"/>
                </a:lnTo>
                <a:lnTo>
                  <a:pt x="322186" y="270903"/>
                </a:lnTo>
                <a:lnTo>
                  <a:pt x="328532" y="268826"/>
                </a:lnTo>
                <a:lnTo>
                  <a:pt x="334124" y="263013"/>
                </a:lnTo>
                <a:lnTo>
                  <a:pt x="338677" y="254090"/>
                </a:lnTo>
                <a:lnTo>
                  <a:pt x="341909" y="242684"/>
                </a:lnTo>
                <a:lnTo>
                  <a:pt x="403465" y="242684"/>
                </a:lnTo>
                <a:lnTo>
                  <a:pt x="392725" y="233914"/>
                </a:lnTo>
                <a:lnTo>
                  <a:pt x="342874" y="212013"/>
                </a:lnTo>
                <a:lnTo>
                  <a:pt x="340001" y="198180"/>
                </a:lnTo>
                <a:lnTo>
                  <a:pt x="335335" y="187188"/>
                </a:lnTo>
                <a:lnTo>
                  <a:pt x="329267" y="179934"/>
                </a:lnTo>
                <a:lnTo>
                  <a:pt x="322186" y="177317"/>
                </a:lnTo>
                <a:close/>
              </a:path>
              <a:path w="466725" h="501014">
                <a:moveTo>
                  <a:pt x="90047" y="47066"/>
                </a:moveTo>
                <a:lnTo>
                  <a:pt x="76415" y="47066"/>
                </a:lnTo>
                <a:lnTo>
                  <a:pt x="78371" y="50101"/>
                </a:lnTo>
                <a:lnTo>
                  <a:pt x="80644" y="52260"/>
                </a:lnTo>
                <a:lnTo>
                  <a:pt x="83235" y="52260"/>
                </a:lnTo>
                <a:lnTo>
                  <a:pt x="87907" y="50207"/>
                </a:lnTo>
                <a:lnTo>
                  <a:pt x="90047" y="47066"/>
                </a:lnTo>
                <a:close/>
              </a:path>
              <a:path w="466725" h="501014">
                <a:moveTo>
                  <a:pt x="165988" y="0"/>
                </a:moveTo>
                <a:lnTo>
                  <a:pt x="161074" y="0"/>
                </a:lnTo>
                <a:lnTo>
                  <a:pt x="156402" y="2053"/>
                </a:lnTo>
                <a:lnTo>
                  <a:pt x="152587" y="7651"/>
                </a:lnTo>
                <a:lnTo>
                  <a:pt x="150015" y="15955"/>
                </a:lnTo>
                <a:lnTo>
                  <a:pt x="149072" y="26123"/>
                </a:lnTo>
                <a:lnTo>
                  <a:pt x="150015" y="36299"/>
                </a:lnTo>
                <a:lnTo>
                  <a:pt x="152587" y="44607"/>
                </a:lnTo>
                <a:lnTo>
                  <a:pt x="156402" y="50207"/>
                </a:lnTo>
                <a:lnTo>
                  <a:pt x="161074" y="52260"/>
                </a:lnTo>
                <a:lnTo>
                  <a:pt x="163512" y="52260"/>
                </a:lnTo>
                <a:lnTo>
                  <a:pt x="165646" y="50291"/>
                </a:lnTo>
                <a:lnTo>
                  <a:pt x="167538" y="47586"/>
                </a:lnTo>
                <a:lnTo>
                  <a:pt x="205216" y="47586"/>
                </a:lnTo>
                <a:lnTo>
                  <a:pt x="200834" y="40800"/>
                </a:lnTo>
                <a:lnTo>
                  <a:pt x="172034" y="15608"/>
                </a:lnTo>
                <a:lnTo>
                  <a:pt x="170179" y="6438"/>
                </a:lnTo>
                <a:lnTo>
                  <a:pt x="165988" y="0"/>
                </a:lnTo>
                <a:close/>
              </a:path>
            </a:pathLst>
          </a:custGeom>
          <a:solidFill>
            <a:schemeClr val="tx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48">
            <a:extLst>
              <a:ext uri="{FF2B5EF4-FFF2-40B4-BE49-F238E27FC236}">
                <a16:creationId xmlns:a16="http://schemas.microsoft.com/office/drawing/2014/main" id="{1DBA10D9-6425-4687-B855-CB899826FDA8}"/>
              </a:ext>
            </a:extLst>
          </p:cNvPr>
          <p:cNvSpPr txBox="1"/>
          <p:nvPr/>
        </p:nvSpPr>
        <p:spPr>
          <a:xfrm>
            <a:off x="4113647" y="1648739"/>
            <a:ext cx="1773555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6500"/>
              </a:lnSpc>
              <a:spcBef>
                <a:spcPts val="100"/>
              </a:spcBef>
            </a:pP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Offer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assessment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sz="1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night 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shift workers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9" name="object 49">
            <a:extLst>
              <a:ext uri="{FF2B5EF4-FFF2-40B4-BE49-F238E27FC236}">
                <a16:creationId xmlns:a16="http://schemas.microsoft.com/office/drawing/2014/main" id="{CB59E9A3-0897-4DB9-A82D-9BEDDDC5B0AD}"/>
              </a:ext>
            </a:extLst>
          </p:cNvPr>
          <p:cNvSpPr/>
          <p:nvPr/>
        </p:nvSpPr>
        <p:spPr>
          <a:xfrm>
            <a:off x="3566692" y="2202847"/>
            <a:ext cx="265430" cy="380365"/>
          </a:xfrm>
          <a:custGeom>
            <a:avLst/>
            <a:gdLst/>
            <a:ahLst/>
            <a:cxnLst/>
            <a:rect l="l" t="t" r="r" b="b"/>
            <a:pathLst>
              <a:path w="265429" h="380364">
                <a:moveTo>
                  <a:pt x="0" y="379856"/>
                </a:moveTo>
                <a:lnTo>
                  <a:pt x="0" y="98932"/>
                </a:lnTo>
                <a:lnTo>
                  <a:pt x="79794" y="98932"/>
                </a:lnTo>
                <a:lnTo>
                  <a:pt x="92163" y="98932"/>
                </a:lnTo>
                <a:lnTo>
                  <a:pt x="92163" y="86575"/>
                </a:lnTo>
                <a:lnTo>
                  <a:pt x="92163" y="0"/>
                </a:lnTo>
                <a:lnTo>
                  <a:pt x="265328" y="0"/>
                </a:lnTo>
                <a:lnTo>
                  <a:pt x="265328" y="379856"/>
                </a:lnTo>
                <a:lnTo>
                  <a:pt x="0" y="379856"/>
                </a:lnTo>
                <a:close/>
              </a:path>
            </a:pathLst>
          </a:custGeom>
          <a:ln w="24726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50">
            <a:extLst>
              <a:ext uri="{FF2B5EF4-FFF2-40B4-BE49-F238E27FC236}">
                <a16:creationId xmlns:a16="http://schemas.microsoft.com/office/drawing/2014/main" id="{C8959DED-4F55-4980-8CDE-024ECBD09FE4}"/>
              </a:ext>
            </a:extLst>
          </p:cNvPr>
          <p:cNvSpPr/>
          <p:nvPr/>
        </p:nvSpPr>
        <p:spPr>
          <a:xfrm>
            <a:off x="3582491" y="2222189"/>
            <a:ext cx="31750" cy="34290"/>
          </a:xfrm>
          <a:custGeom>
            <a:avLst/>
            <a:gdLst/>
            <a:ahLst/>
            <a:cxnLst/>
            <a:rect l="l" t="t" r="r" b="b"/>
            <a:pathLst>
              <a:path w="31750" h="34289">
                <a:moveTo>
                  <a:pt x="31127" y="33832"/>
                </a:moveTo>
                <a:lnTo>
                  <a:pt x="0" y="33832"/>
                </a:lnTo>
                <a:lnTo>
                  <a:pt x="7781" y="25374"/>
                </a:lnTo>
                <a:lnTo>
                  <a:pt x="15563" y="16916"/>
                </a:lnTo>
                <a:lnTo>
                  <a:pt x="23345" y="8458"/>
                </a:lnTo>
                <a:lnTo>
                  <a:pt x="31127" y="0"/>
                </a:lnTo>
                <a:lnTo>
                  <a:pt x="31127" y="33832"/>
                </a:lnTo>
                <a:close/>
              </a:path>
            </a:pathLst>
          </a:custGeom>
          <a:solidFill>
            <a:schemeClr val="tx1"/>
          </a:solidFill>
          <a:ln w="24726">
            <a:solidFill>
              <a:schemeClr val="tx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51">
            <a:extLst>
              <a:ext uri="{FF2B5EF4-FFF2-40B4-BE49-F238E27FC236}">
                <a16:creationId xmlns:a16="http://schemas.microsoft.com/office/drawing/2014/main" id="{55B4DB73-6D7A-4775-9B3E-AFB29D1EEDBE}"/>
              </a:ext>
            </a:extLst>
          </p:cNvPr>
          <p:cNvSpPr txBox="1"/>
          <p:nvPr/>
        </p:nvSpPr>
        <p:spPr>
          <a:xfrm>
            <a:off x="4113647" y="2226695"/>
            <a:ext cx="1915678" cy="330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ct val="106500"/>
              </a:lnSpc>
              <a:spcBef>
                <a:spcPts val="100"/>
              </a:spcBef>
            </a:pP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sz="1000" b="1" spc="15" dirty="0">
                <a:latin typeface="Arial" panose="020B0604020202020204" pitchFamily="34" charset="0"/>
                <a:cs typeface="Arial" panose="020B0604020202020204" pitchFamily="34" charset="0"/>
              </a:rPr>
              <a:t>information,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  <a:r>
              <a:rPr sz="10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30" dirty="0">
                <a:latin typeface="Arial" panose="020B0604020202020204" pitchFamily="34" charset="0"/>
                <a:cs typeface="Arial" panose="020B0604020202020204" pitchFamily="34" charset="0"/>
              </a:rPr>
              <a:t>and  </a:t>
            </a:r>
            <a:r>
              <a:rPr sz="1000" b="1" spc="20" dirty="0">
                <a:latin typeface="Arial" panose="020B0604020202020204" pitchFamily="34" charset="0"/>
                <a:cs typeface="Arial" panose="020B0604020202020204" pitchFamily="34" charset="0"/>
              </a:rPr>
              <a:t>education on</a:t>
            </a:r>
            <a:r>
              <a:rPr sz="1000" b="1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000" b="1" spc="25" dirty="0">
                <a:latin typeface="Arial" panose="020B0604020202020204" pitchFamily="34" charset="0"/>
                <a:cs typeface="Arial" panose="020B0604020202020204" pitchFamily="34" charset="0"/>
              </a:rPr>
              <a:t>fatigue</a:t>
            </a:r>
            <a:endParaRPr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2" name="object 62">
            <a:extLst>
              <a:ext uri="{FF2B5EF4-FFF2-40B4-BE49-F238E27FC236}">
                <a16:creationId xmlns:a16="http://schemas.microsoft.com/office/drawing/2014/main" id="{AA8CD7B9-1928-4DD4-ACCF-57D495A72EA1}"/>
              </a:ext>
            </a:extLst>
          </p:cNvPr>
          <p:cNvSpPr txBox="1"/>
          <p:nvPr/>
        </p:nvSpPr>
        <p:spPr>
          <a:xfrm>
            <a:off x="423996" y="2129605"/>
            <a:ext cx="328295" cy="17568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z="1050" b="1" spc="10" dirty="0">
                <a:latin typeface="Calibri"/>
                <a:cs typeface="Calibri"/>
              </a:rPr>
              <a:t>11hrs</a:t>
            </a:r>
            <a:endParaRPr sz="1050" dirty="0">
              <a:latin typeface="Calibri"/>
              <a:cs typeface="Calibri"/>
            </a:endParaRPr>
          </a:p>
        </p:txBody>
      </p:sp>
      <p:sp>
        <p:nvSpPr>
          <p:cNvPr id="204" name="object 14">
            <a:extLst>
              <a:ext uri="{FF2B5EF4-FFF2-40B4-BE49-F238E27FC236}">
                <a16:creationId xmlns:a16="http://schemas.microsoft.com/office/drawing/2014/main" id="{53EEFA28-6638-4949-9A7C-E1F23F2764E7}"/>
              </a:ext>
            </a:extLst>
          </p:cNvPr>
          <p:cNvSpPr txBox="1"/>
          <p:nvPr/>
        </p:nvSpPr>
        <p:spPr>
          <a:xfrm>
            <a:off x="209239" y="4078372"/>
            <a:ext cx="2600277" cy="70410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10300"/>
              </a:lnSpc>
              <a:spcBef>
                <a:spcPts val="90"/>
              </a:spcBef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It’s a shared </a:t>
            </a:r>
            <a:r>
              <a:rPr sz="1400" b="1" dirty="0">
                <a:latin typeface="Arial" panose="020B0604020202020204" pitchFamily="34" charset="0"/>
                <a:cs typeface="Arial" panose="020B0604020202020204" pitchFamily="34" charset="0"/>
              </a:rPr>
              <a:t>responsibility between  employees and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MWHT</a:t>
            </a:r>
            <a:r>
              <a:rPr sz="1400" b="1" dirty="0">
                <a:latin typeface="Arial" panose="020B0604020202020204" pitchFamily="34" charset="0"/>
                <a:cs typeface="Arial" panose="020B0604020202020204" pitchFamily="34" charset="0"/>
              </a:rPr>
              <a:t> to manage fatigue.</a:t>
            </a:r>
          </a:p>
        </p:txBody>
      </p:sp>
      <p:sp>
        <p:nvSpPr>
          <p:cNvPr id="244" name="object 4">
            <a:extLst>
              <a:ext uri="{FF2B5EF4-FFF2-40B4-BE49-F238E27FC236}">
                <a16:creationId xmlns:a16="http://schemas.microsoft.com/office/drawing/2014/main" id="{8F9ECA8D-9783-4FAD-A732-C091F7C4D306}"/>
              </a:ext>
            </a:extLst>
          </p:cNvPr>
          <p:cNvSpPr/>
          <p:nvPr/>
        </p:nvSpPr>
        <p:spPr>
          <a:xfrm>
            <a:off x="3299891" y="4487957"/>
            <a:ext cx="318135" cy="5068536"/>
          </a:xfrm>
          <a:custGeom>
            <a:avLst/>
            <a:gdLst/>
            <a:ahLst/>
            <a:cxnLst/>
            <a:rect l="l" t="t" r="r" b="b"/>
            <a:pathLst>
              <a:path w="318135" h="5234940">
                <a:moveTo>
                  <a:pt x="0" y="0"/>
                </a:moveTo>
                <a:lnTo>
                  <a:pt x="317893" y="0"/>
                </a:lnTo>
                <a:lnTo>
                  <a:pt x="317893" y="5234381"/>
                </a:lnTo>
                <a:lnTo>
                  <a:pt x="0" y="5234381"/>
                </a:lnTo>
                <a:lnTo>
                  <a:pt x="0" y="0"/>
                </a:lnTo>
                <a:close/>
              </a:path>
            </a:pathLst>
          </a:custGeom>
          <a:solidFill>
            <a:srgbClr val="005E8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15">
            <a:extLst>
              <a:ext uri="{FF2B5EF4-FFF2-40B4-BE49-F238E27FC236}">
                <a16:creationId xmlns:a16="http://schemas.microsoft.com/office/drawing/2014/main" id="{B43F4040-4CA6-4C43-885B-84A559DCB7BB}"/>
              </a:ext>
            </a:extLst>
          </p:cNvPr>
          <p:cNvSpPr txBox="1"/>
          <p:nvPr/>
        </p:nvSpPr>
        <p:spPr>
          <a:xfrm>
            <a:off x="3750915" y="4321254"/>
            <a:ext cx="285881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45" dirty="0">
                <a:latin typeface="Century Gothic" panose="020B0502020202020204" pitchFamily="34" charset="0"/>
                <a:cs typeface="Calibri"/>
              </a:rPr>
              <a:t>My</a:t>
            </a:r>
            <a:r>
              <a:rPr sz="2400" spc="5" dirty="0">
                <a:latin typeface="Century Gothic" panose="020B0502020202020204" pitchFamily="34" charset="0"/>
                <a:cs typeface="Calibri"/>
              </a:rPr>
              <a:t> </a:t>
            </a:r>
            <a:r>
              <a:rPr sz="2400" spc="20" dirty="0">
                <a:latin typeface="Century Gothic" panose="020B0502020202020204" pitchFamily="34" charset="0"/>
                <a:cs typeface="Calibri"/>
              </a:rPr>
              <a:t>responsibilities:</a:t>
            </a:r>
            <a:endParaRPr sz="2400" dirty="0"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253" name="object 17">
            <a:extLst>
              <a:ext uri="{FF2B5EF4-FFF2-40B4-BE49-F238E27FC236}">
                <a16:creationId xmlns:a16="http://schemas.microsoft.com/office/drawing/2014/main" id="{BD7B2F4F-B878-447C-8AFA-AD3CE91CCB9D}"/>
              </a:ext>
            </a:extLst>
          </p:cNvPr>
          <p:cNvSpPr txBox="1"/>
          <p:nvPr/>
        </p:nvSpPr>
        <p:spPr>
          <a:xfrm>
            <a:off x="3553916" y="4730474"/>
            <a:ext cx="3354337" cy="1031693"/>
          </a:xfrm>
          <a:prstGeom prst="rect">
            <a:avLst/>
          </a:prstGeom>
          <a:solidFill>
            <a:srgbClr val="005E85"/>
          </a:solidFill>
        </p:spPr>
        <p:txBody>
          <a:bodyPr vert="horz" wrap="square" lIns="0" tIns="84455" rIns="0" bIns="0" rtlCol="0">
            <a:spAutoFit/>
          </a:bodyPr>
          <a:lstStyle/>
          <a:p>
            <a:pPr marL="201295" indent="-86360">
              <a:lnSpc>
                <a:spcPct val="100000"/>
              </a:lnSpc>
              <a:spcBef>
                <a:spcPts val="665"/>
              </a:spcBef>
              <a:buChar char="•"/>
              <a:tabLst>
                <a:tab pos="201930" algn="l"/>
              </a:tabLst>
            </a:pPr>
            <a:r>
              <a:rPr sz="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fit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900" spc="3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rested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indent="-86360">
              <a:lnSpc>
                <a:spcPct val="100000"/>
              </a:lnSpc>
              <a:spcBef>
                <a:spcPts val="70"/>
              </a:spcBef>
              <a:buChar char="•"/>
              <a:tabLst>
                <a:tab pos="201930" algn="l"/>
              </a:tabLst>
            </a:pPr>
            <a:r>
              <a:rPr sz="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900" spc="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responsible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driver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8120" indent="-83185">
              <a:lnSpc>
                <a:spcPct val="100000"/>
              </a:lnSpc>
              <a:spcBef>
                <a:spcPts val="219"/>
              </a:spcBef>
              <a:buChar char="•"/>
              <a:tabLst>
                <a:tab pos="198755" algn="l"/>
              </a:tabLst>
            </a:pPr>
            <a:r>
              <a:rPr sz="900" spc="-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Try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get a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hours </a:t>
            </a:r>
            <a:r>
              <a:rPr sz="900" spc="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sleep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sz="900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night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1295" indent="-86360">
              <a:lnSpc>
                <a:spcPct val="100000"/>
              </a:lnSpc>
              <a:spcBef>
                <a:spcPts val="219"/>
              </a:spcBef>
              <a:buChar char="•"/>
              <a:tabLst>
                <a:tab pos="201930" algn="l"/>
              </a:tabLst>
            </a:pP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Look </a:t>
            </a:r>
            <a:r>
              <a:rPr sz="900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after myself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900" spc="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others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8120" indent="-83185">
              <a:lnSpc>
                <a:spcPct val="100000"/>
              </a:lnSpc>
              <a:spcBef>
                <a:spcPts val="215"/>
              </a:spcBef>
              <a:buChar char="•"/>
              <a:tabLst>
                <a:tab pos="198755" algn="l"/>
              </a:tabLst>
            </a:pPr>
            <a:r>
              <a:rPr sz="900" spc="-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Tell 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manager</a:t>
            </a:r>
            <a:r>
              <a:rPr lang="en-GB"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supervisor </a:t>
            </a:r>
            <a:r>
              <a:rPr sz="900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sz="9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sz="900" spc="2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feel</a:t>
            </a:r>
            <a:r>
              <a:rPr sz="900" spc="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fatigued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98120" indent="-83185">
              <a:lnSpc>
                <a:spcPct val="100000"/>
              </a:lnSpc>
              <a:spcBef>
                <a:spcPts val="220"/>
              </a:spcBef>
              <a:buChar char="•"/>
              <a:tabLst>
                <a:tab pos="198755" algn="l"/>
              </a:tabLst>
            </a:pPr>
            <a:r>
              <a:rPr sz="900" spc="-1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900" spc="1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to prevent </a:t>
            </a:r>
            <a:r>
              <a:rPr sz="900" spc="3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fight</a:t>
            </a:r>
            <a:r>
              <a:rPr sz="900" spc="6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spc="2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fatigue</a:t>
            </a:r>
            <a:endParaRPr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4" name="object 18">
            <a:extLst>
              <a:ext uri="{FF2B5EF4-FFF2-40B4-BE49-F238E27FC236}">
                <a16:creationId xmlns:a16="http://schemas.microsoft.com/office/drawing/2014/main" id="{4924DD8A-779F-488B-A842-3CCAB6E67268}"/>
              </a:ext>
            </a:extLst>
          </p:cNvPr>
          <p:cNvSpPr/>
          <p:nvPr/>
        </p:nvSpPr>
        <p:spPr>
          <a:xfrm>
            <a:off x="215501" y="6488703"/>
            <a:ext cx="1108646" cy="17447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4">
            <a:extLst>
              <a:ext uri="{FF2B5EF4-FFF2-40B4-BE49-F238E27FC236}">
                <a16:creationId xmlns:a16="http://schemas.microsoft.com/office/drawing/2014/main" id="{30703590-FBD4-406D-840C-AB1452F2EF1A}"/>
              </a:ext>
            </a:extLst>
          </p:cNvPr>
          <p:cNvSpPr txBox="1"/>
          <p:nvPr/>
        </p:nvSpPr>
        <p:spPr>
          <a:xfrm>
            <a:off x="3276977" y="6546316"/>
            <a:ext cx="320537" cy="225552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 algn="ctr">
              <a:lnSpc>
                <a:spcPts val="2810"/>
              </a:lnSpc>
            </a:pPr>
            <a:r>
              <a:rPr spc="5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Think </a:t>
            </a:r>
            <a:r>
              <a:rPr spc="-5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“I’M</a:t>
            </a:r>
            <a:r>
              <a:rPr spc="-2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 </a:t>
            </a:r>
            <a:r>
              <a:rPr spc="60" dirty="0">
                <a:solidFill>
                  <a:schemeClr val="bg1"/>
                </a:solidFill>
                <a:latin typeface="Century Gothic" panose="020B0502020202020204" pitchFamily="34" charset="0"/>
                <a:cs typeface="Calibri"/>
              </a:rPr>
              <a:t>SAFE”</a:t>
            </a:r>
            <a:endParaRPr dirty="0">
              <a:solidFill>
                <a:schemeClr val="bg1"/>
              </a:solidFill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261" name="object 25">
            <a:extLst>
              <a:ext uri="{FF2B5EF4-FFF2-40B4-BE49-F238E27FC236}">
                <a16:creationId xmlns:a16="http://schemas.microsoft.com/office/drawing/2014/main" id="{F928E817-23B8-4E16-B455-A59E68D1A404}"/>
              </a:ext>
            </a:extLst>
          </p:cNvPr>
          <p:cNvSpPr txBox="1"/>
          <p:nvPr/>
        </p:nvSpPr>
        <p:spPr>
          <a:xfrm>
            <a:off x="3696996" y="5806346"/>
            <a:ext cx="279781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740"/>
              </a:lnSpc>
              <a:spcBef>
                <a:spcPts val="100"/>
              </a:spcBef>
            </a:pPr>
            <a:r>
              <a:rPr sz="2400" b="1" spc="15" dirty="0">
                <a:solidFill>
                  <a:srgbClr val="005E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sz="1200" b="1" spc="15" dirty="0">
                <a:latin typeface="Arial" panose="020B0604020202020204" pitchFamily="34" charset="0"/>
                <a:cs typeface="Arial" panose="020B0604020202020204" pitchFamily="34" charset="0"/>
              </a:rPr>
              <a:t>llnesses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1635" indent="-73660">
              <a:buChar char="–"/>
              <a:tabLst>
                <a:tab pos="382270" algn="l"/>
              </a:tabLst>
            </a:pP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do I feel well enough before my shift starts?</a:t>
            </a:r>
          </a:p>
          <a:p>
            <a:pPr marL="12700">
              <a:lnSpc>
                <a:spcPts val="2740"/>
              </a:lnSpc>
              <a:spcBef>
                <a:spcPts val="5"/>
              </a:spcBef>
            </a:pPr>
            <a:r>
              <a:rPr sz="2400" b="1" spc="20" dirty="0">
                <a:solidFill>
                  <a:srgbClr val="005E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1200" b="1" spc="20" dirty="0">
                <a:latin typeface="Arial" panose="020B0604020202020204" pitchFamily="34" charset="0"/>
                <a:cs typeface="Arial" panose="020B0604020202020204" pitchFamily="34" charset="0"/>
              </a:rPr>
              <a:t>edication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1795" indent="-73660">
              <a:buChar char="–"/>
              <a:tabLst>
                <a:tab pos="392430" algn="l"/>
              </a:tabLst>
            </a:pP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am I taking any medication that makes me feel drowsy?</a:t>
            </a:r>
          </a:p>
        </p:txBody>
      </p:sp>
      <p:sp>
        <p:nvSpPr>
          <p:cNvPr id="262" name="object 26">
            <a:extLst>
              <a:ext uri="{FF2B5EF4-FFF2-40B4-BE49-F238E27FC236}">
                <a16:creationId xmlns:a16="http://schemas.microsoft.com/office/drawing/2014/main" id="{442B7B87-8CE8-4015-A0A0-87A2C6FAFCFD}"/>
              </a:ext>
            </a:extLst>
          </p:cNvPr>
          <p:cNvSpPr txBox="1"/>
          <p:nvPr/>
        </p:nvSpPr>
        <p:spPr>
          <a:xfrm>
            <a:off x="3703472" y="6863340"/>
            <a:ext cx="14097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25" dirty="0">
                <a:solidFill>
                  <a:srgbClr val="005E85"/>
                </a:solidFill>
                <a:latin typeface="Calibri"/>
                <a:cs typeface="Calibri"/>
              </a:rPr>
              <a:t>S</a:t>
            </a:r>
            <a:r>
              <a:rPr sz="1200" b="1" spc="25" dirty="0">
                <a:latin typeface="Calibri"/>
                <a:cs typeface="Calibri"/>
              </a:rPr>
              <a:t>tressed/emotional</a:t>
            </a:r>
            <a:endParaRPr sz="1200" dirty="0">
              <a:latin typeface="Calibri"/>
              <a:cs typeface="Calibri"/>
            </a:endParaRPr>
          </a:p>
        </p:txBody>
      </p:sp>
      <p:sp>
        <p:nvSpPr>
          <p:cNvPr id="263" name="object 27">
            <a:extLst>
              <a:ext uri="{FF2B5EF4-FFF2-40B4-BE49-F238E27FC236}">
                <a16:creationId xmlns:a16="http://schemas.microsoft.com/office/drawing/2014/main" id="{65FDA05E-3289-4B6E-B37F-831D243A2CB8}"/>
              </a:ext>
            </a:extLst>
          </p:cNvPr>
          <p:cNvSpPr txBox="1"/>
          <p:nvPr/>
        </p:nvSpPr>
        <p:spPr>
          <a:xfrm>
            <a:off x="3996363" y="7192515"/>
            <a:ext cx="2719705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– am I feeling especially stressed or upset today? Do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I need to speak to someone before going on my shift?</a:t>
            </a:r>
          </a:p>
        </p:txBody>
      </p:sp>
      <p:sp>
        <p:nvSpPr>
          <p:cNvPr id="264" name="object 28">
            <a:extLst>
              <a:ext uri="{FF2B5EF4-FFF2-40B4-BE49-F238E27FC236}">
                <a16:creationId xmlns:a16="http://schemas.microsoft.com/office/drawing/2014/main" id="{BED3FD8D-AC95-47C0-96C1-E9E299B59509}"/>
              </a:ext>
            </a:extLst>
          </p:cNvPr>
          <p:cNvSpPr txBox="1"/>
          <p:nvPr/>
        </p:nvSpPr>
        <p:spPr>
          <a:xfrm>
            <a:off x="3705604" y="7579229"/>
            <a:ext cx="2719705" cy="7745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40"/>
              </a:lnSpc>
              <a:spcBef>
                <a:spcPts val="100"/>
              </a:spcBef>
            </a:pPr>
            <a:r>
              <a:rPr sz="2400" b="1" spc="65" dirty="0">
                <a:solidFill>
                  <a:srgbClr val="005E85"/>
                </a:solidFill>
                <a:latin typeface="Calibri"/>
                <a:cs typeface="Calibri"/>
              </a:rPr>
              <a:t>A</a:t>
            </a:r>
            <a:r>
              <a:rPr sz="1200" b="1" spc="65" dirty="0">
                <a:latin typeface="Calibri"/>
                <a:cs typeface="Calibri"/>
              </a:rPr>
              <a:t>lcohol</a:t>
            </a:r>
            <a:endParaRPr sz="1200" dirty="0">
              <a:latin typeface="Calibri"/>
              <a:cs typeface="Calibri"/>
            </a:endParaRPr>
          </a:p>
          <a:p>
            <a:pPr marL="267335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– could there still be alcohol in my system?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267335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Remember, it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can take at least 1 hour to 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7335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process 1 unit of alcohol.</a:t>
            </a:r>
          </a:p>
        </p:txBody>
      </p:sp>
      <p:sp>
        <p:nvSpPr>
          <p:cNvPr id="265" name="object 29">
            <a:extLst>
              <a:ext uri="{FF2B5EF4-FFF2-40B4-BE49-F238E27FC236}">
                <a16:creationId xmlns:a16="http://schemas.microsoft.com/office/drawing/2014/main" id="{45E32489-CB4F-47A1-811E-EA8913A39A7E}"/>
              </a:ext>
            </a:extLst>
          </p:cNvPr>
          <p:cNvSpPr txBox="1"/>
          <p:nvPr/>
        </p:nvSpPr>
        <p:spPr>
          <a:xfrm>
            <a:off x="3706748" y="8293755"/>
            <a:ext cx="2625725" cy="787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15"/>
              </a:lnSpc>
              <a:spcBef>
                <a:spcPts val="100"/>
              </a:spcBef>
            </a:pPr>
            <a:r>
              <a:rPr sz="2400" b="1" spc="25" dirty="0">
                <a:solidFill>
                  <a:srgbClr val="005E85"/>
                </a:solidFill>
                <a:latin typeface="Calibri"/>
                <a:cs typeface="Calibri"/>
              </a:rPr>
              <a:t>F</a:t>
            </a:r>
            <a:r>
              <a:rPr sz="1200" b="1" spc="25" dirty="0">
                <a:latin typeface="Calibri"/>
                <a:cs typeface="Calibri"/>
              </a:rPr>
              <a:t>atigue</a:t>
            </a:r>
            <a:endParaRPr sz="1200" dirty="0">
              <a:latin typeface="Calibri"/>
              <a:cs typeface="Calibri"/>
            </a:endParaRPr>
          </a:p>
          <a:p>
            <a:pPr marL="248920"/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– have you had restricted sleep? Did you rest since your</a:t>
            </a:r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last shift? Are you having trouble keeping your eyes open or concentrating?</a:t>
            </a:r>
          </a:p>
        </p:txBody>
      </p:sp>
      <p:sp>
        <p:nvSpPr>
          <p:cNvPr id="266" name="object 30">
            <a:extLst>
              <a:ext uri="{FF2B5EF4-FFF2-40B4-BE49-F238E27FC236}">
                <a16:creationId xmlns:a16="http://schemas.microsoft.com/office/drawing/2014/main" id="{B2E025A1-01F0-4122-8D13-784D5289457E}"/>
              </a:ext>
            </a:extLst>
          </p:cNvPr>
          <p:cNvSpPr txBox="1"/>
          <p:nvPr/>
        </p:nvSpPr>
        <p:spPr>
          <a:xfrm>
            <a:off x="3697758" y="9010235"/>
            <a:ext cx="2739898" cy="4975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40"/>
              </a:lnSpc>
              <a:spcBef>
                <a:spcPts val="100"/>
              </a:spcBef>
            </a:pPr>
            <a:r>
              <a:rPr sz="2400" b="1" spc="60" dirty="0" err="1">
                <a:solidFill>
                  <a:srgbClr val="005E85"/>
                </a:solidFill>
                <a:latin typeface="Calibri"/>
                <a:cs typeface="Calibri"/>
              </a:rPr>
              <a:t>E</a:t>
            </a:r>
            <a:r>
              <a:rPr sz="1200" b="1" spc="60" dirty="0" err="1">
                <a:latin typeface="Calibri"/>
                <a:cs typeface="Calibri"/>
              </a:rPr>
              <a:t>ate</a:t>
            </a:r>
            <a:r>
              <a:rPr lang="en-GB" sz="1200" b="1" spc="60" dirty="0">
                <a:latin typeface="Calibri"/>
                <a:cs typeface="Calibri"/>
              </a:rPr>
              <a:t>n</a:t>
            </a:r>
            <a:endParaRPr sz="1200" dirty="0">
              <a:latin typeface="Calibri"/>
              <a:cs typeface="Calibri"/>
            </a:endParaRPr>
          </a:p>
          <a:p>
            <a:pPr marL="256540"/>
            <a:r>
              <a:rPr sz="900" dirty="0">
                <a:latin typeface="Arial" panose="020B0604020202020204" pitchFamily="34" charset="0"/>
                <a:cs typeface="Arial" panose="020B0604020202020204" pitchFamily="34" charset="0"/>
              </a:rPr>
              <a:t>– have you had something to eat and drink?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6F0F0E7-1E00-40E3-B3CF-932E9B1C68A7}"/>
              </a:ext>
            </a:extLst>
          </p:cNvPr>
          <p:cNvGrpSpPr/>
          <p:nvPr/>
        </p:nvGrpSpPr>
        <p:grpSpPr>
          <a:xfrm>
            <a:off x="211910" y="4991129"/>
            <a:ext cx="2344890" cy="1487691"/>
            <a:chOff x="777366" y="5086647"/>
            <a:chExt cx="2344890" cy="1487691"/>
          </a:xfrm>
        </p:grpSpPr>
        <p:sp>
          <p:nvSpPr>
            <p:cNvPr id="267" name="object 52">
              <a:extLst>
                <a:ext uri="{FF2B5EF4-FFF2-40B4-BE49-F238E27FC236}">
                  <a16:creationId xmlns:a16="http://schemas.microsoft.com/office/drawing/2014/main" id="{74C90C24-4C34-4503-B2AA-F93531EFB5CB}"/>
                </a:ext>
              </a:extLst>
            </p:cNvPr>
            <p:cNvSpPr/>
            <p:nvPr/>
          </p:nvSpPr>
          <p:spPr>
            <a:xfrm>
              <a:off x="777366" y="5086647"/>
              <a:ext cx="2344889" cy="37241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53">
              <a:extLst>
                <a:ext uri="{FF2B5EF4-FFF2-40B4-BE49-F238E27FC236}">
                  <a16:creationId xmlns:a16="http://schemas.microsoft.com/office/drawing/2014/main" id="{1C4E1599-3061-44F1-B319-5D8DC507296B}"/>
                </a:ext>
              </a:extLst>
            </p:cNvPr>
            <p:cNvSpPr/>
            <p:nvPr/>
          </p:nvSpPr>
          <p:spPr>
            <a:xfrm>
              <a:off x="777366" y="5457073"/>
              <a:ext cx="390879" cy="111726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54">
              <a:extLst>
                <a:ext uri="{FF2B5EF4-FFF2-40B4-BE49-F238E27FC236}">
                  <a16:creationId xmlns:a16="http://schemas.microsoft.com/office/drawing/2014/main" id="{8C3AC0AC-AE5E-4217-8D35-2E3D217B45D2}"/>
                </a:ext>
              </a:extLst>
            </p:cNvPr>
            <p:cNvSpPr/>
            <p:nvPr/>
          </p:nvSpPr>
          <p:spPr>
            <a:xfrm>
              <a:off x="2731482" y="5457073"/>
              <a:ext cx="390774" cy="111726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55">
              <a:extLst>
                <a:ext uri="{FF2B5EF4-FFF2-40B4-BE49-F238E27FC236}">
                  <a16:creationId xmlns:a16="http://schemas.microsoft.com/office/drawing/2014/main" id="{2F8EA6EF-0D09-4B0E-9D87-F09C841822EB}"/>
                </a:ext>
              </a:extLst>
            </p:cNvPr>
            <p:cNvSpPr/>
            <p:nvPr/>
          </p:nvSpPr>
          <p:spPr>
            <a:xfrm>
              <a:off x="1166255" y="5902355"/>
              <a:ext cx="1567215" cy="67198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61">
              <a:extLst>
                <a:ext uri="{FF2B5EF4-FFF2-40B4-BE49-F238E27FC236}">
                  <a16:creationId xmlns:a16="http://schemas.microsoft.com/office/drawing/2014/main" id="{A1CE6420-D1B6-4748-9D79-C76CAAF34B10}"/>
                </a:ext>
              </a:extLst>
            </p:cNvPr>
            <p:cNvSpPr/>
            <p:nvPr/>
          </p:nvSpPr>
          <p:spPr>
            <a:xfrm>
              <a:off x="909136" y="5166508"/>
              <a:ext cx="2095703" cy="736485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  <a:ln>
              <a:noFill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1" name="Group 280">
            <a:extLst>
              <a:ext uri="{FF2B5EF4-FFF2-40B4-BE49-F238E27FC236}">
                <a16:creationId xmlns:a16="http://schemas.microsoft.com/office/drawing/2014/main" id="{CC2FA044-CD8E-4705-8155-7FDFD479A8DA}"/>
              </a:ext>
            </a:extLst>
          </p:cNvPr>
          <p:cNvGrpSpPr/>
          <p:nvPr/>
        </p:nvGrpSpPr>
        <p:grpSpPr>
          <a:xfrm>
            <a:off x="1422276" y="6488704"/>
            <a:ext cx="1132815" cy="1744713"/>
            <a:chOff x="1991931" y="6670439"/>
            <a:chExt cx="1132815" cy="1744713"/>
          </a:xfrm>
        </p:grpSpPr>
        <p:sp>
          <p:nvSpPr>
            <p:cNvPr id="277" name="object 64">
              <a:extLst>
                <a:ext uri="{FF2B5EF4-FFF2-40B4-BE49-F238E27FC236}">
                  <a16:creationId xmlns:a16="http://schemas.microsoft.com/office/drawing/2014/main" id="{0D3A40A0-CCF1-4595-9424-4C0F087A5DCD}"/>
                </a:ext>
              </a:extLst>
            </p:cNvPr>
            <p:cNvSpPr/>
            <p:nvPr/>
          </p:nvSpPr>
          <p:spPr>
            <a:xfrm>
              <a:off x="1991931" y="6670439"/>
              <a:ext cx="756106" cy="87329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65">
              <a:extLst>
                <a:ext uri="{FF2B5EF4-FFF2-40B4-BE49-F238E27FC236}">
                  <a16:creationId xmlns:a16="http://schemas.microsoft.com/office/drawing/2014/main" id="{3B7516FB-6732-4A70-9B27-E9F606CA3E98}"/>
                </a:ext>
              </a:extLst>
            </p:cNvPr>
            <p:cNvSpPr/>
            <p:nvPr/>
          </p:nvSpPr>
          <p:spPr>
            <a:xfrm>
              <a:off x="2746393" y="6670439"/>
              <a:ext cx="378353" cy="1744713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66">
              <a:extLst>
                <a:ext uri="{FF2B5EF4-FFF2-40B4-BE49-F238E27FC236}">
                  <a16:creationId xmlns:a16="http://schemas.microsoft.com/office/drawing/2014/main" id="{CD935E9A-34CD-43C2-A224-547954CB1BF6}"/>
                </a:ext>
              </a:extLst>
            </p:cNvPr>
            <p:cNvSpPr/>
            <p:nvPr/>
          </p:nvSpPr>
          <p:spPr>
            <a:xfrm>
              <a:off x="1991931" y="7542065"/>
              <a:ext cx="756106" cy="873086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82" name="Group 281">
            <a:extLst>
              <a:ext uri="{FF2B5EF4-FFF2-40B4-BE49-F238E27FC236}">
                <a16:creationId xmlns:a16="http://schemas.microsoft.com/office/drawing/2014/main" id="{D39FE4E6-A7C0-4323-9BA9-87324B8D4B3B}"/>
              </a:ext>
            </a:extLst>
          </p:cNvPr>
          <p:cNvGrpSpPr/>
          <p:nvPr/>
        </p:nvGrpSpPr>
        <p:grpSpPr>
          <a:xfrm>
            <a:off x="209815" y="8252019"/>
            <a:ext cx="2352052" cy="1114741"/>
            <a:chOff x="773785" y="8514543"/>
            <a:chExt cx="2352052" cy="1114741"/>
          </a:xfrm>
        </p:grpSpPr>
        <p:sp>
          <p:nvSpPr>
            <p:cNvPr id="256" name="object 20">
              <a:extLst>
                <a:ext uri="{FF2B5EF4-FFF2-40B4-BE49-F238E27FC236}">
                  <a16:creationId xmlns:a16="http://schemas.microsoft.com/office/drawing/2014/main" id="{1B8F7640-1592-4110-A045-1CC3C689C033}"/>
                </a:ext>
              </a:extLst>
            </p:cNvPr>
            <p:cNvSpPr/>
            <p:nvPr/>
          </p:nvSpPr>
          <p:spPr>
            <a:xfrm>
              <a:off x="773785" y="8514543"/>
              <a:ext cx="2352052" cy="37219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1">
              <a:extLst>
                <a:ext uri="{FF2B5EF4-FFF2-40B4-BE49-F238E27FC236}">
                  <a16:creationId xmlns:a16="http://schemas.microsoft.com/office/drawing/2014/main" id="{27D2CE03-39FE-4CB5-A8AC-4E9D575992A5}"/>
                </a:ext>
              </a:extLst>
            </p:cNvPr>
            <p:cNvSpPr/>
            <p:nvPr/>
          </p:nvSpPr>
          <p:spPr>
            <a:xfrm>
              <a:off x="773785" y="8885280"/>
              <a:ext cx="2352052" cy="373545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2">
              <a:extLst>
                <a:ext uri="{FF2B5EF4-FFF2-40B4-BE49-F238E27FC236}">
                  <a16:creationId xmlns:a16="http://schemas.microsoft.com/office/drawing/2014/main" id="{D95B3373-C2E9-4A34-AE2D-51FDE3A1087F}"/>
                </a:ext>
              </a:extLst>
            </p:cNvPr>
            <p:cNvSpPr/>
            <p:nvPr/>
          </p:nvSpPr>
          <p:spPr>
            <a:xfrm>
              <a:off x="773785" y="9257365"/>
              <a:ext cx="2352052" cy="371919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6" name="Rectangle 285">
            <a:extLst>
              <a:ext uri="{FF2B5EF4-FFF2-40B4-BE49-F238E27FC236}">
                <a16:creationId xmlns:a16="http://schemas.microsoft.com/office/drawing/2014/main" id="{5F3551E7-931A-48D4-9F5A-6406F641A9E6}"/>
              </a:ext>
            </a:extLst>
          </p:cNvPr>
          <p:cNvSpPr/>
          <p:nvPr/>
        </p:nvSpPr>
        <p:spPr>
          <a:xfrm>
            <a:off x="1487170" y="5068904"/>
            <a:ext cx="990600" cy="45719"/>
          </a:xfrm>
          <a:prstGeom prst="rect">
            <a:avLst/>
          </a:prstGeom>
          <a:gradFill>
            <a:gsLst>
              <a:gs pos="0">
                <a:srgbClr val="94969A"/>
              </a:gs>
              <a:gs pos="100000">
                <a:srgbClr val="8B8D8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8" name="object 38">
            <a:extLst>
              <a:ext uri="{FF2B5EF4-FFF2-40B4-BE49-F238E27FC236}">
                <a16:creationId xmlns:a16="http://schemas.microsoft.com/office/drawing/2014/main" id="{F8B7C370-76C9-4E32-8349-85AC1A7289AA}"/>
              </a:ext>
            </a:extLst>
          </p:cNvPr>
          <p:cNvSpPr/>
          <p:nvPr/>
        </p:nvSpPr>
        <p:spPr>
          <a:xfrm>
            <a:off x="3659216" y="2883777"/>
            <a:ext cx="110988" cy="83185"/>
          </a:xfrm>
          <a:custGeom>
            <a:avLst/>
            <a:gdLst/>
            <a:ahLst/>
            <a:cxnLst/>
            <a:rect l="l" t="t" r="r" b="b"/>
            <a:pathLst>
              <a:path w="314325" h="235585">
                <a:moveTo>
                  <a:pt x="207224" y="204000"/>
                </a:moveTo>
                <a:lnTo>
                  <a:pt x="156603" y="204000"/>
                </a:lnTo>
                <a:lnTo>
                  <a:pt x="198869" y="235229"/>
                </a:lnTo>
                <a:lnTo>
                  <a:pt x="207224" y="204000"/>
                </a:lnTo>
                <a:close/>
              </a:path>
              <a:path w="314325" h="235585">
                <a:moveTo>
                  <a:pt x="121965" y="185902"/>
                </a:moveTo>
                <a:lnTo>
                  <a:pt x="100914" y="185902"/>
                </a:lnTo>
                <a:lnTo>
                  <a:pt x="116585" y="232409"/>
                </a:lnTo>
                <a:lnTo>
                  <a:pt x="156603" y="204000"/>
                </a:lnTo>
                <a:lnTo>
                  <a:pt x="207224" y="204000"/>
                </a:lnTo>
                <a:lnTo>
                  <a:pt x="207469" y="203085"/>
                </a:lnTo>
                <a:lnTo>
                  <a:pt x="189166" y="203085"/>
                </a:lnTo>
                <a:lnTo>
                  <a:pt x="186279" y="200952"/>
                </a:lnTo>
                <a:lnTo>
                  <a:pt x="127038" y="200952"/>
                </a:lnTo>
                <a:lnTo>
                  <a:pt x="121965" y="185902"/>
                </a:lnTo>
                <a:close/>
              </a:path>
              <a:path w="314325" h="235585">
                <a:moveTo>
                  <a:pt x="248132" y="189661"/>
                </a:moveTo>
                <a:lnTo>
                  <a:pt x="211061" y="189661"/>
                </a:lnTo>
                <a:lnTo>
                  <a:pt x="307136" y="230162"/>
                </a:lnTo>
                <a:lnTo>
                  <a:pt x="283095" y="199262"/>
                </a:lnTo>
                <a:lnTo>
                  <a:pt x="270903" y="199262"/>
                </a:lnTo>
                <a:lnTo>
                  <a:pt x="248132" y="189661"/>
                </a:lnTo>
                <a:close/>
              </a:path>
              <a:path w="314325" h="235585">
                <a:moveTo>
                  <a:pt x="0" y="12941"/>
                </a:moveTo>
                <a:lnTo>
                  <a:pt x="63284" y="89839"/>
                </a:lnTo>
                <a:lnTo>
                  <a:pt x="20256" y="114553"/>
                </a:lnTo>
                <a:lnTo>
                  <a:pt x="65265" y="142290"/>
                </a:lnTo>
                <a:lnTo>
                  <a:pt x="16446" y="211975"/>
                </a:lnTo>
                <a:lnTo>
                  <a:pt x="100914" y="185902"/>
                </a:lnTo>
                <a:lnTo>
                  <a:pt x="121965" y="185902"/>
                </a:lnTo>
                <a:lnTo>
                  <a:pt x="121841" y="185534"/>
                </a:lnTo>
                <a:lnTo>
                  <a:pt x="51434" y="185534"/>
                </a:lnTo>
                <a:lnTo>
                  <a:pt x="88290" y="132918"/>
                </a:lnTo>
                <a:lnTo>
                  <a:pt x="54305" y="111975"/>
                </a:lnTo>
                <a:lnTo>
                  <a:pt x="86804" y="93319"/>
                </a:lnTo>
                <a:lnTo>
                  <a:pt x="39027" y="35255"/>
                </a:lnTo>
                <a:lnTo>
                  <a:pt x="59978" y="35255"/>
                </a:lnTo>
                <a:lnTo>
                  <a:pt x="0" y="12941"/>
                </a:lnTo>
                <a:close/>
              </a:path>
              <a:path w="314325" h="235585">
                <a:moveTo>
                  <a:pt x="198373" y="168681"/>
                </a:moveTo>
                <a:lnTo>
                  <a:pt x="189166" y="203085"/>
                </a:lnTo>
                <a:lnTo>
                  <a:pt x="207469" y="203085"/>
                </a:lnTo>
                <a:lnTo>
                  <a:pt x="211061" y="189661"/>
                </a:lnTo>
                <a:lnTo>
                  <a:pt x="248132" y="189661"/>
                </a:lnTo>
                <a:lnTo>
                  <a:pt x="198373" y="168681"/>
                </a:lnTo>
                <a:close/>
              </a:path>
              <a:path w="314325" h="235585">
                <a:moveTo>
                  <a:pt x="157251" y="179501"/>
                </a:moveTo>
                <a:lnTo>
                  <a:pt x="127038" y="200952"/>
                </a:lnTo>
                <a:lnTo>
                  <a:pt x="186279" y="200952"/>
                </a:lnTo>
                <a:lnTo>
                  <a:pt x="157251" y="179501"/>
                </a:lnTo>
                <a:close/>
              </a:path>
              <a:path w="314325" h="235585">
                <a:moveTo>
                  <a:pt x="294834" y="25488"/>
                </a:moveTo>
                <a:lnTo>
                  <a:pt x="276186" y="25488"/>
                </a:lnTo>
                <a:lnTo>
                  <a:pt x="221373" y="97916"/>
                </a:lnTo>
                <a:lnTo>
                  <a:pt x="255358" y="118859"/>
                </a:lnTo>
                <a:lnTo>
                  <a:pt x="222859" y="137528"/>
                </a:lnTo>
                <a:lnTo>
                  <a:pt x="270903" y="199262"/>
                </a:lnTo>
                <a:lnTo>
                  <a:pt x="283095" y="199262"/>
                </a:lnTo>
                <a:lnTo>
                  <a:pt x="243509" y="148386"/>
                </a:lnTo>
                <a:lnTo>
                  <a:pt x="286537" y="123672"/>
                </a:lnTo>
                <a:lnTo>
                  <a:pt x="241528" y="95935"/>
                </a:lnTo>
                <a:lnTo>
                  <a:pt x="294834" y="25488"/>
                </a:lnTo>
                <a:close/>
              </a:path>
              <a:path w="314325" h="235585">
                <a:moveTo>
                  <a:pt x="115201" y="165836"/>
                </a:moveTo>
                <a:lnTo>
                  <a:pt x="51434" y="185534"/>
                </a:lnTo>
                <a:lnTo>
                  <a:pt x="121841" y="185534"/>
                </a:lnTo>
                <a:lnTo>
                  <a:pt x="115201" y="165836"/>
                </a:lnTo>
                <a:close/>
              </a:path>
              <a:path w="314325" h="235585">
                <a:moveTo>
                  <a:pt x="198317" y="29883"/>
                </a:moveTo>
                <a:lnTo>
                  <a:pt x="182625" y="29883"/>
                </a:lnTo>
                <a:lnTo>
                  <a:pt x="194462" y="64998"/>
                </a:lnTo>
                <a:lnTo>
                  <a:pt x="220679" y="52323"/>
                </a:lnTo>
                <a:lnTo>
                  <a:pt x="205879" y="52323"/>
                </a:lnTo>
                <a:lnTo>
                  <a:pt x="198317" y="29883"/>
                </a:lnTo>
                <a:close/>
              </a:path>
              <a:path w="314325" h="235585">
                <a:moveTo>
                  <a:pt x="59978" y="35255"/>
                </a:moveTo>
                <a:lnTo>
                  <a:pt x="39027" y="35255"/>
                </a:lnTo>
                <a:lnTo>
                  <a:pt x="111290" y="62153"/>
                </a:lnTo>
                <a:lnTo>
                  <a:pt x="114930" y="48552"/>
                </a:lnTo>
                <a:lnTo>
                  <a:pt x="95719" y="48552"/>
                </a:lnTo>
                <a:lnTo>
                  <a:pt x="59978" y="35255"/>
                </a:lnTo>
                <a:close/>
              </a:path>
              <a:path w="314325" h="235585">
                <a:moveTo>
                  <a:pt x="314121" y="0"/>
                </a:moveTo>
                <a:lnTo>
                  <a:pt x="205879" y="52323"/>
                </a:lnTo>
                <a:lnTo>
                  <a:pt x="220679" y="52323"/>
                </a:lnTo>
                <a:lnTo>
                  <a:pt x="276186" y="25488"/>
                </a:lnTo>
                <a:lnTo>
                  <a:pt x="294834" y="25488"/>
                </a:lnTo>
                <a:lnTo>
                  <a:pt x="314121" y="0"/>
                </a:lnTo>
                <a:close/>
              </a:path>
              <a:path w="314325" h="235585">
                <a:moveTo>
                  <a:pt x="141424" y="27749"/>
                </a:moveTo>
                <a:lnTo>
                  <a:pt x="120497" y="27749"/>
                </a:lnTo>
                <a:lnTo>
                  <a:pt x="152412" y="51333"/>
                </a:lnTo>
                <a:lnTo>
                  <a:pt x="176508" y="34226"/>
                </a:lnTo>
                <a:lnTo>
                  <a:pt x="150190" y="34226"/>
                </a:lnTo>
                <a:lnTo>
                  <a:pt x="141424" y="27749"/>
                </a:lnTo>
                <a:close/>
              </a:path>
              <a:path w="314325" h="235585">
                <a:moveTo>
                  <a:pt x="107924" y="2997"/>
                </a:moveTo>
                <a:lnTo>
                  <a:pt x="95719" y="48552"/>
                </a:lnTo>
                <a:lnTo>
                  <a:pt x="114930" y="48552"/>
                </a:lnTo>
                <a:lnTo>
                  <a:pt x="120497" y="27749"/>
                </a:lnTo>
                <a:lnTo>
                  <a:pt x="141424" y="27749"/>
                </a:lnTo>
                <a:lnTo>
                  <a:pt x="107924" y="2997"/>
                </a:lnTo>
                <a:close/>
              </a:path>
              <a:path w="314325" h="235585">
                <a:moveTo>
                  <a:pt x="190207" y="5816"/>
                </a:moveTo>
                <a:lnTo>
                  <a:pt x="150190" y="34226"/>
                </a:lnTo>
                <a:lnTo>
                  <a:pt x="176508" y="34226"/>
                </a:lnTo>
                <a:lnTo>
                  <a:pt x="182625" y="29883"/>
                </a:lnTo>
                <a:lnTo>
                  <a:pt x="198317" y="29883"/>
                </a:lnTo>
                <a:lnTo>
                  <a:pt x="190207" y="5816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D2F15383-E6F7-4A3C-A2A9-7540F5FB5395}"/>
              </a:ext>
            </a:extLst>
          </p:cNvPr>
          <p:cNvSpPr/>
          <p:nvPr/>
        </p:nvSpPr>
        <p:spPr>
          <a:xfrm>
            <a:off x="0" y="-1"/>
            <a:ext cx="6858000" cy="819808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9D01666-F20F-48CC-9E2D-E79EBCBBAABE}"/>
              </a:ext>
            </a:extLst>
          </p:cNvPr>
          <p:cNvSpPr/>
          <p:nvPr/>
        </p:nvSpPr>
        <p:spPr>
          <a:xfrm>
            <a:off x="-99849" y="9627476"/>
            <a:ext cx="7131270" cy="310054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D01E659-48AE-45C6-9B51-42D40BFE433A}"/>
              </a:ext>
            </a:extLst>
          </p:cNvPr>
          <p:cNvSpPr txBox="1"/>
          <p:nvPr/>
        </p:nvSpPr>
        <p:spPr>
          <a:xfrm>
            <a:off x="2719522" y="195203"/>
            <a:ext cx="38690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Theme of the month – September 2021</a:t>
            </a:r>
          </a:p>
          <a:p>
            <a:pPr algn="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MANAGING FATIGUE IN THE WORKPLACE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ADA10D9-70B8-4391-ADE9-73CDE4D8027E}"/>
              </a:ext>
            </a:extLst>
          </p:cNvPr>
          <p:cNvSpPr txBox="1"/>
          <p:nvPr/>
        </p:nvSpPr>
        <p:spPr>
          <a:xfrm>
            <a:off x="5835923" y="9622169"/>
            <a:ext cx="1037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September 2021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72B8521-AB4A-4B56-B368-D9165A7510D6}"/>
              </a:ext>
            </a:extLst>
          </p:cNvPr>
          <p:cNvSpPr txBox="1"/>
          <p:nvPr/>
        </p:nvSpPr>
        <p:spPr>
          <a:xfrm>
            <a:off x="0" y="9635719"/>
            <a:ext cx="6857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Page | 2 of 3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8DF66BF8-165F-4DE1-A5B4-BCC17B3046F4}"/>
              </a:ext>
            </a:extLst>
          </p:cNvPr>
          <p:cNvSpPr txBox="1"/>
          <p:nvPr/>
        </p:nvSpPr>
        <p:spPr>
          <a:xfrm>
            <a:off x="86037" y="9638512"/>
            <a:ext cx="7232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Revision 1</a:t>
            </a:r>
          </a:p>
        </p:txBody>
      </p:sp>
      <p:pic>
        <p:nvPicPr>
          <p:cNvPr id="74" name="Picture 73" descr="A close up of a logo&#10;&#10;Description automatically generated">
            <a:extLst>
              <a:ext uri="{FF2B5EF4-FFF2-40B4-BE49-F238E27FC236}">
                <a16:creationId xmlns:a16="http://schemas.microsoft.com/office/drawing/2014/main" id="{2CD748A0-D87A-4EAA-B23E-709771D4A06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09" y="135212"/>
            <a:ext cx="1544151" cy="557385"/>
          </a:xfrm>
          <a:prstGeom prst="rect">
            <a:avLst/>
          </a:prstGeom>
        </p:spPr>
      </p:pic>
      <p:pic>
        <p:nvPicPr>
          <p:cNvPr id="3" name="Graphic 2" descr="Magnifying glass">
            <a:extLst>
              <a:ext uri="{FF2B5EF4-FFF2-40B4-BE49-F238E27FC236}">
                <a16:creationId xmlns:a16="http://schemas.microsoft.com/office/drawing/2014/main" id="{1FE1E3A3-9B5C-4613-8F04-3E787225AC8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70466" y="3276835"/>
            <a:ext cx="460666" cy="460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013475-88AF-4D73-AAB7-3AB293DB7DC7}"/>
              </a:ext>
            </a:extLst>
          </p:cNvPr>
          <p:cNvSpPr txBox="1"/>
          <p:nvPr/>
        </p:nvSpPr>
        <p:spPr>
          <a:xfrm>
            <a:off x="350185" y="2777329"/>
            <a:ext cx="49885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60hrs/w</a:t>
            </a:r>
          </a:p>
        </p:txBody>
      </p:sp>
      <p:pic>
        <p:nvPicPr>
          <p:cNvPr id="12" name="Graphic 11" descr="User">
            <a:extLst>
              <a:ext uri="{FF2B5EF4-FFF2-40B4-BE49-F238E27FC236}">
                <a16:creationId xmlns:a16="http://schemas.microsoft.com/office/drawing/2014/main" id="{EED53989-3CCF-45E7-9C99-C620F34955A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89889" y="1505448"/>
            <a:ext cx="396507" cy="396507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EC5A8734-0610-4BBA-96ED-DC48620AF384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3275285" y="3775767"/>
            <a:ext cx="379168" cy="79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879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ectangle: Rounded Corners 111">
            <a:extLst>
              <a:ext uri="{FF2B5EF4-FFF2-40B4-BE49-F238E27FC236}">
                <a16:creationId xmlns:a16="http://schemas.microsoft.com/office/drawing/2014/main" id="{A600FED8-2711-4252-BC15-DD0E16B0C035}"/>
              </a:ext>
            </a:extLst>
          </p:cNvPr>
          <p:cNvSpPr/>
          <p:nvPr/>
        </p:nvSpPr>
        <p:spPr>
          <a:xfrm>
            <a:off x="4780705" y="1584652"/>
            <a:ext cx="1924532" cy="5314874"/>
          </a:xfrm>
          <a:prstGeom prst="roundRect">
            <a:avLst>
              <a:gd name="adj" fmla="val 6273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98150DDE-116F-4F9B-9192-632267A74F90}"/>
              </a:ext>
            </a:extLst>
          </p:cNvPr>
          <p:cNvSpPr/>
          <p:nvPr/>
        </p:nvSpPr>
        <p:spPr>
          <a:xfrm>
            <a:off x="4780705" y="7001569"/>
            <a:ext cx="1924532" cy="2486321"/>
          </a:xfrm>
          <a:prstGeom prst="roundRect">
            <a:avLst>
              <a:gd name="adj" fmla="val 6273"/>
            </a:avLst>
          </a:prstGeom>
          <a:solidFill>
            <a:srgbClr val="005E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5D73746-843C-4872-9B10-397E51D3FC10}"/>
              </a:ext>
            </a:extLst>
          </p:cNvPr>
          <p:cNvSpPr txBox="1"/>
          <p:nvPr/>
        </p:nvSpPr>
        <p:spPr>
          <a:xfrm>
            <a:off x="1442054" y="6646618"/>
            <a:ext cx="32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Rate the quality of your sleep: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49BF54-3BB8-4ED1-98D1-7D335B5659CA}"/>
              </a:ext>
            </a:extLst>
          </p:cNvPr>
          <p:cNvSpPr txBox="1"/>
          <p:nvPr/>
        </p:nvSpPr>
        <p:spPr>
          <a:xfrm>
            <a:off x="1442054" y="1939178"/>
            <a:ext cx="32775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Do you believe you’re fit for work?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1578A1A-533F-4A81-B561-C9A390E570C6}"/>
              </a:ext>
            </a:extLst>
          </p:cNvPr>
          <p:cNvSpPr txBox="1"/>
          <p:nvPr/>
        </p:nvSpPr>
        <p:spPr>
          <a:xfrm>
            <a:off x="1442055" y="3484298"/>
            <a:ext cx="32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How do you feel right now?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3140F7B-36CD-498C-84DA-A8369F0D0933}"/>
              </a:ext>
            </a:extLst>
          </p:cNvPr>
          <p:cNvSpPr txBox="1"/>
          <p:nvPr/>
        </p:nvSpPr>
        <p:spPr>
          <a:xfrm>
            <a:off x="1442051" y="5073699"/>
            <a:ext cx="32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u="sng" dirty="0">
                <a:latin typeface="Arial" panose="020B0604020202020204" pitchFamily="34" charset="0"/>
                <a:cs typeface="Arial" panose="020B0604020202020204" pitchFamily="34" charset="0"/>
              </a:rPr>
              <a:t>Have you slept in the last 24 hours?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15A9C3-647C-4AFA-BB73-33D230512880}"/>
              </a:ext>
            </a:extLst>
          </p:cNvPr>
          <p:cNvSpPr/>
          <p:nvPr/>
        </p:nvSpPr>
        <p:spPr>
          <a:xfrm>
            <a:off x="0" y="-1"/>
            <a:ext cx="6858000" cy="819808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74A131-3E1D-482F-B566-DCCC8B6126B7}"/>
              </a:ext>
            </a:extLst>
          </p:cNvPr>
          <p:cNvSpPr/>
          <p:nvPr/>
        </p:nvSpPr>
        <p:spPr>
          <a:xfrm>
            <a:off x="-99849" y="9627476"/>
            <a:ext cx="7131270" cy="310054"/>
          </a:xfrm>
          <a:prstGeom prst="rect">
            <a:avLst/>
          </a:prstGeom>
          <a:solidFill>
            <a:srgbClr val="F1E91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C12E0F-272C-4F6A-9ACF-37337828ECC0}"/>
              </a:ext>
            </a:extLst>
          </p:cNvPr>
          <p:cNvSpPr txBox="1"/>
          <p:nvPr/>
        </p:nvSpPr>
        <p:spPr>
          <a:xfrm>
            <a:off x="2719522" y="195203"/>
            <a:ext cx="38690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Theme of the month – September 2021</a:t>
            </a:r>
          </a:p>
          <a:p>
            <a:pPr algn="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MANAGING FATIGUE IN THE WORKPLACE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EACD886-9160-4A2C-8526-642D142127C0}"/>
              </a:ext>
            </a:extLst>
          </p:cNvPr>
          <p:cNvSpPr txBox="1"/>
          <p:nvPr/>
        </p:nvSpPr>
        <p:spPr>
          <a:xfrm>
            <a:off x="155388" y="834767"/>
            <a:ext cx="65472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  <a:cs typeface="Arial" panose="020B0604020202020204" pitchFamily="34" charset="0"/>
              </a:rPr>
              <a:t>Are you awake enough for work?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0DB915C-E2A0-4E7D-8B7D-A08E8D042291}"/>
              </a:ext>
            </a:extLst>
          </p:cNvPr>
          <p:cNvSpPr/>
          <p:nvPr/>
        </p:nvSpPr>
        <p:spPr>
          <a:xfrm>
            <a:off x="155392" y="1584652"/>
            <a:ext cx="4558501" cy="3231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Fitness For Work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4B65EA9-5C6E-4508-9D05-876A9668B97C}"/>
              </a:ext>
            </a:extLst>
          </p:cNvPr>
          <p:cNvSpPr/>
          <p:nvPr/>
        </p:nvSpPr>
        <p:spPr>
          <a:xfrm>
            <a:off x="155391" y="3161142"/>
            <a:ext cx="4558501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Current Fatigue State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13E04AF8-0BAF-4F5D-8C82-9825501C698C}"/>
              </a:ext>
            </a:extLst>
          </p:cNvPr>
          <p:cNvSpPr/>
          <p:nvPr/>
        </p:nvSpPr>
        <p:spPr>
          <a:xfrm>
            <a:off x="155390" y="4741346"/>
            <a:ext cx="4558501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Sleep Quantity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65CAEA6-140A-4167-BEC5-30CA48A9A9FE}"/>
              </a:ext>
            </a:extLst>
          </p:cNvPr>
          <p:cNvSpPr/>
          <p:nvPr/>
        </p:nvSpPr>
        <p:spPr>
          <a:xfrm>
            <a:off x="155389" y="6323858"/>
            <a:ext cx="4558501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Sleep Quality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E976F4D-E310-4D4A-B62B-2657FCF5CEDC}"/>
              </a:ext>
            </a:extLst>
          </p:cNvPr>
          <p:cNvSpPr/>
          <p:nvPr/>
        </p:nvSpPr>
        <p:spPr>
          <a:xfrm>
            <a:off x="155388" y="7903887"/>
            <a:ext cx="4558501" cy="3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Signs of Fatigue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98B81DD-4EC4-4B20-AF81-91A23BCD7311}"/>
              </a:ext>
            </a:extLst>
          </p:cNvPr>
          <p:cNvSpPr txBox="1"/>
          <p:nvPr/>
        </p:nvSpPr>
        <p:spPr>
          <a:xfrm>
            <a:off x="86037" y="1254880"/>
            <a:ext cx="6858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complete the short assessment below to identify if you may be suffering from fatigue.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F47C5BD-15C7-4163-AE65-5BC609255665}"/>
              </a:ext>
            </a:extLst>
          </p:cNvPr>
          <p:cNvGrpSpPr/>
          <p:nvPr/>
        </p:nvGrpSpPr>
        <p:grpSpPr>
          <a:xfrm>
            <a:off x="186921" y="1957094"/>
            <a:ext cx="1038555" cy="1038555"/>
            <a:chOff x="606152" y="1355341"/>
            <a:chExt cx="3153104" cy="3153104"/>
          </a:xfrm>
        </p:grpSpPr>
        <p:sp>
          <p:nvSpPr>
            <p:cNvPr id="39" name="Heart 38">
              <a:extLst>
                <a:ext uri="{FF2B5EF4-FFF2-40B4-BE49-F238E27FC236}">
                  <a16:creationId xmlns:a16="http://schemas.microsoft.com/office/drawing/2014/main" id="{6D36C006-DF71-4E8C-9DA5-58411A48C26C}"/>
                </a:ext>
              </a:extLst>
            </p:cNvPr>
            <p:cNvSpPr/>
            <p:nvPr/>
          </p:nvSpPr>
          <p:spPr>
            <a:xfrm>
              <a:off x="606152" y="1355341"/>
              <a:ext cx="3153104" cy="3153104"/>
            </a:xfrm>
            <a:prstGeom prst="heart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0" name="Graphic 39" descr="Dumbbell">
              <a:extLst>
                <a:ext uri="{FF2B5EF4-FFF2-40B4-BE49-F238E27FC236}">
                  <a16:creationId xmlns:a16="http://schemas.microsoft.com/office/drawing/2014/main" id="{C84C9374-F348-4602-890D-104B9CA7E6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15892" y="1728787"/>
              <a:ext cx="2338388" cy="2338388"/>
            </a:xfrm>
            <a:prstGeom prst="rect">
              <a:avLst/>
            </a:prstGeom>
          </p:spPr>
        </p:pic>
      </p:grpSp>
      <p:graphicFrame>
        <p:nvGraphicFramePr>
          <p:cNvPr id="46" name="Table 46">
            <a:extLst>
              <a:ext uri="{FF2B5EF4-FFF2-40B4-BE49-F238E27FC236}">
                <a16:creationId xmlns:a16="http://schemas.microsoft.com/office/drawing/2014/main" id="{0849B105-E902-434D-A9C8-BA7F5A25AFAE}"/>
              </a:ext>
            </a:extLst>
          </p:cNvPr>
          <p:cNvGraphicFramePr>
            <a:graphicFrameLocks noGrp="1"/>
          </p:cNvGraphicFramePr>
          <p:nvPr/>
        </p:nvGraphicFramePr>
        <p:xfrm>
          <a:off x="1442055" y="2242647"/>
          <a:ext cx="3229526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279">
                  <a:extLst>
                    <a:ext uri="{9D8B030D-6E8A-4147-A177-3AD203B41FA5}">
                      <a16:colId xmlns:a16="http://schemas.microsoft.com/office/drawing/2014/main" val="2885055320"/>
                    </a:ext>
                  </a:extLst>
                </a:gridCol>
                <a:gridCol w="601247">
                  <a:extLst>
                    <a:ext uri="{9D8B030D-6E8A-4147-A177-3AD203B41FA5}">
                      <a16:colId xmlns:a16="http://schemas.microsoft.com/office/drawing/2014/main" val="169229922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110698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Yes, but need extra controls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9007260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32999"/>
                  </a:ext>
                </a:extLst>
              </a:tr>
            </a:tbl>
          </a:graphicData>
        </a:graphic>
      </p:graphicFrame>
      <p:sp>
        <p:nvSpPr>
          <p:cNvPr id="43" name="Rectangle 42">
            <a:extLst>
              <a:ext uri="{FF2B5EF4-FFF2-40B4-BE49-F238E27FC236}">
                <a16:creationId xmlns:a16="http://schemas.microsoft.com/office/drawing/2014/main" id="{B37BD5AC-A0DE-4599-83F4-DBEAD169B93B}"/>
              </a:ext>
            </a:extLst>
          </p:cNvPr>
          <p:cNvSpPr/>
          <p:nvPr/>
        </p:nvSpPr>
        <p:spPr>
          <a:xfrm>
            <a:off x="4159530" y="2265528"/>
            <a:ext cx="493986" cy="195833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1161FE2B-308A-4FB1-B5CB-36546F023AD6}"/>
              </a:ext>
            </a:extLst>
          </p:cNvPr>
          <p:cNvSpPr/>
          <p:nvPr/>
        </p:nvSpPr>
        <p:spPr>
          <a:xfrm>
            <a:off x="4159530" y="2557605"/>
            <a:ext cx="493986" cy="195833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889ED8A-4E83-490A-9ABB-CF5209D5DC4B}"/>
              </a:ext>
            </a:extLst>
          </p:cNvPr>
          <p:cNvSpPr/>
          <p:nvPr/>
        </p:nvSpPr>
        <p:spPr>
          <a:xfrm>
            <a:off x="4159832" y="2826541"/>
            <a:ext cx="493986" cy="195833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48" name="Table 46">
            <a:extLst>
              <a:ext uri="{FF2B5EF4-FFF2-40B4-BE49-F238E27FC236}">
                <a16:creationId xmlns:a16="http://schemas.microsoft.com/office/drawing/2014/main" id="{C859F53B-C59A-4B00-917D-C92BF378FE64}"/>
              </a:ext>
            </a:extLst>
          </p:cNvPr>
          <p:cNvGraphicFramePr>
            <a:graphicFrameLocks noGrp="1"/>
          </p:cNvGraphicFramePr>
          <p:nvPr/>
        </p:nvGraphicFramePr>
        <p:xfrm>
          <a:off x="1447800" y="3823500"/>
          <a:ext cx="322378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150">
                  <a:extLst>
                    <a:ext uri="{9D8B030D-6E8A-4147-A177-3AD203B41FA5}">
                      <a16:colId xmlns:a16="http://schemas.microsoft.com/office/drawing/2014/main" val="2885055320"/>
                    </a:ext>
                  </a:extLst>
                </a:gridCol>
                <a:gridCol w="499630">
                  <a:extLst>
                    <a:ext uri="{9D8B030D-6E8A-4147-A177-3AD203B41FA5}">
                      <a16:colId xmlns:a16="http://schemas.microsoft.com/office/drawing/2014/main" val="169229922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fatigued, difficulty staying alert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110698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bit tired, effort to stay awake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9007260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Very Alert – wide awake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32999"/>
                  </a:ext>
                </a:extLst>
              </a:tr>
            </a:tbl>
          </a:graphicData>
        </a:graphic>
      </p:graphicFrame>
      <p:sp>
        <p:nvSpPr>
          <p:cNvPr id="49" name="Rectangle 48">
            <a:extLst>
              <a:ext uri="{FF2B5EF4-FFF2-40B4-BE49-F238E27FC236}">
                <a16:creationId xmlns:a16="http://schemas.microsoft.com/office/drawing/2014/main" id="{72992E79-7A38-4E50-A351-E8EA46EBFBDF}"/>
              </a:ext>
            </a:extLst>
          </p:cNvPr>
          <p:cNvSpPr/>
          <p:nvPr/>
        </p:nvSpPr>
        <p:spPr>
          <a:xfrm>
            <a:off x="4161417" y="3846381"/>
            <a:ext cx="493986" cy="195833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D4B4C3E7-E12F-4734-9332-C48A27C80A61}"/>
              </a:ext>
            </a:extLst>
          </p:cNvPr>
          <p:cNvSpPr/>
          <p:nvPr/>
        </p:nvSpPr>
        <p:spPr>
          <a:xfrm>
            <a:off x="4161417" y="4138458"/>
            <a:ext cx="493986" cy="195833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F15D88D0-6D8F-419E-A17D-341FA18A0BB3}"/>
              </a:ext>
            </a:extLst>
          </p:cNvPr>
          <p:cNvSpPr/>
          <p:nvPr/>
        </p:nvSpPr>
        <p:spPr>
          <a:xfrm>
            <a:off x="4161719" y="4407394"/>
            <a:ext cx="493986" cy="195833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53" name="Table 46">
            <a:extLst>
              <a:ext uri="{FF2B5EF4-FFF2-40B4-BE49-F238E27FC236}">
                <a16:creationId xmlns:a16="http://schemas.microsoft.com/office/drawing/2014/main" id="{3368D3A4-61C0-4D28-A8DC-71FDDF7332DB}"/>
              </a:ext>
            </a:extLst>
          </p:cNvPr>
          <p:cNvGraphicFramePr>
            <a:graphicFrameLocks noGrp="1"/>
          </p:cNvGraphicFramePr>
          <p:nvPr/>
        </p:nvGraphicFramePr>
        <p:xfrm>
          <a:off x="1447796" y="5412901"/>
          <a:ext cx="322378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150">
                  <a:extLst>
                    <a:ext uri="{9D8B030D-6E8A-4147-A177-3AD203B41FA5}">
                      <a16:colId xmlns:a16="http://schemas.microsoft.com/office/drawing/2014/main" val="2885055320"/>
                    </a:ext>
                  </a:extLst>
                </a:gridCol>
                <a:gridCol w="499630">
                  <a:extLst>
                    <a:ext uri="{9D8B030D-6E8A-4147-A177-3AD203B41FA5}">
                      <a16:colId xmlns:a16="http://schemas.microsoft.com/office/drawing/2014/main" val="169229922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110698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 – but less than 7 hours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9007260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 – more than 7 hours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32999"/>
                  </a:ext>
                </a:extLst>
              </a:tr>
            </a:tbl>
          </a:graphicData>
        </a:graphic>
      </p:graphicFrame>
      <p:sp>
        <p:nvSpPr>
          <p:cNvPr id="54" name="Rectangle 53">
            <a:extLst>
              <a:ext uri="{FF2B5EF4-FFF2-40B4-BE49-F238E27FC236}">
                <a16:creationId xmlns:a16="http://schemas.microsoft.com/office/drawing/2014/main" id="{571D2845-E45B-4150-90E7-74AFF1BAD220}"/>
              </a:ext>
            </a:extLst>
          </p:cNvPr>
          <p:cNvSpPr/>
          <p:nvPr/>
        </p:nvSpPr>
        <p:spPr>
          <a:xfrm>
            <a:off x="4161413" y="5435782"/>
            <a:ext cx="493986" cy="195833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184DA77-63C0-43AD-A24E-E762C4B2D386}"/>
              </a:ext>
            </a:extLst>
          </p:cNvPr>
          <p:cNvSpPr/>
          <p:nvPr/>
        </p:nvSpPr>
        <p:spPr>
          <a:xfrm>
            <a:off x="4161413" y="5727859"/>
            <a:ext cx="493986" cy="195833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A0BAFB7-3053-47BB-97BB-DE2ECFF6C744}"/>
              </a:ext>
            </a:extLst>
          </p:cNvPr>
          <p:cNvSpPr/>
          <p:nvPr/>
        </p:nvSpPr>
        <p:spPr>
          <a:xfrm>
            <a:off x="4161715" y="5996795"/>
            <a:ext cx="493986" cy="195833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58" name="Table 46">
            <a:extLst>
              <a:ext uri="{FF2B5EF4-FFF2-40B4-BE49-F238E27FC236}">
                <a16:creationId xmlns:a16="http://schemas.microsoft.com/office/drawing/2014/main" id="{2D0F3F7E-61C0-4225-9953-6CAD2E44C51F}"/>
              </a:ext>
            </a:extLst>
          </p:cNvPr>
          <p:cNvGraphicFramePr>
            <a:graphicFrameLocks noGrp="1"/>
          </p:cNvGraphicFramePr>
          <p:nvPr/>
        </p:nvGraphicFramePr>
        <p:xfrm>
          <a:off x="1447799" y="6985820"/>
          <a:ext cx="3223780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4150">
                  <a:extLst>
                    <a:ext uri="{9D8B030D-6E8A-4147-A177-3AD203B41FA5}">
                      <a16:colId xmlns:a16="http://schemas.microsoft.com/office/drawing/2014/main" val="2885055320"/>
                    </a:ext>
                  </a:extLst>
                </a:gridCol>
                <a:gridCol w="499630">
                  <a:extLst>
                    <a:ext uri="{9D8B030D-6E8A-4147-A177-3AD203B41FA5}">
                      <a16:colId xmlns:a16="http://schemas.microsoft.com/office/drawing/2014/main" val="169229922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Poor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110698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Average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9007260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Good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9532999"/>
                  </a:ext>
                </a:extLst>
              </a:tr>
            </a:tbl>
          </a:graphicData>
        </a:graphic>
      </p:graphicFrame>
      <p:sp>
        <p:nvSpPr>
          <p:cNvPr id="59" name="Rectangle 58">
            <a:extLst>
              <a:ext uri="{FF2B5EF4-FFF2-40B4-BE49-F238E27FC236}">
                <a16:creationId xmlns:a16="http://schemas.microsoft.com/office/drawing/2014/main" id="{9843788D-B1AD-4A99-A9FF-595BD235F5A6}"/>
              </a:ext>
            </a:extLst>
          </p:cNvPr>
          <p:cNvSpPr/>
          <p:nvPr/>
        </p:nvSpPr>
        <p:spPr>
          <a:xfrm>
            <a:off x="4161416" y="7008701"/>
            <a:ext cx="493986" cy="195833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50EDA43-EF06-4E98-993C-04C44BC95D85}"/>
              </a:ext>
            </a:extLst>
          </p:cNvPr>
          <p:cNvSpPr/>
          <p:nvPr/>
        </p:nvSpPr>
        <p:spPr>
          <a:xfrm>
            <a:off x="4161416" y="7300778"/>
            <a:ext cx="493986" cy="195833"/>
          </a:xfrm>
          <a:prstGeom prst="rect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44142277-8F76-45B6-9907-B216FA0C6835}"/>
              </a:ext>
            </a:extLst>
          </p:cNvPr>
          <p:cNvSpPr/>
          <p:nvPr/>
        </p:nvSpPr>
        <p:spPr>
          <a:xfrm>
            <a:off x="4161718" y="7569714"/>
            <a:ext cx="493986" cy="195833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63" name="Table 46">
            <a:extLst>
              <a:ext uri="{FF2B5EF4-FFF2-40B4-BE49-F238E27FC236}">
                <a16:creationId xmlns:a16="http://schemas.microsoft.com/office/drawing/2014/main" id="{15AD172C-E5FC-4386-8170-2D6FD5E1AB43}"/>
              </a:ext>
            </a:extLst>
          </p:cNvPr>
          <p:cNvGraphicFramePr>
            <a:graphicFrameLocks noGrp="1"/>
          </p:cNvGraphicFramePr>
          <p:nvPr/>
        </p:nvGraphicFramePr>
        <p:xfrm>
          <a:off x="1447800" y="8223504"/>
          <a:ext cx="3382089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2089">
                  <a:extLst>
                    <a:ext uri="{9D8B030D-6E8A-4147-A177-3AD203B41FA5}">
                      <a16:colId xmlns:a16="http://schemas.microsoft.com/office/drawing/2014/main" val="2885055320"/>
                    </a:ext>
                  </a:extLst>
                </a:gridCol>
              </a:tblGrid>
              <a:tr h="669476">
                <a:tc>
                  <a:txBody>
                    <a:bodyPr/>
                    <a:lstStyle/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Have you experienced any physical (e.g. microsleeps) or mental signs (e.g. difficulty concentrating) of fatigue immediately </a:t>
                      </a:r>
                    </a:p>
                    <a:p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prior to or during this shift?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110698"/>
                  </a:ext>
                </a:extLst>
              </a:tr>
            </a:tbl>
          </a:graphicData>
        </a:graphic>
      </p:graphicFrame>
      <p:graphicFrame>
        <p:nvGraphicFramePr>
          <p:cNvPr id="67" name="Table 67">
            <a:extLst>
              <a:ext uri="{FF2B5EF4-FFF2-40B4-BE49-F238E27FC236}">
                <a16:creationId xmlns:a16="http://schemas.microsoft.com/office/drawing/2014/main" id="{9C1C6CEF-528A-46E4-BB93-ED98AFC1BDFA}"/>
              </a:ext>
            </a:extLst>
          </p:cNvPr>
          <p:cNvGraphicFramePr>
            <a:graphicFrameLocks noGrp="1"/>
          </p:cNvGraphicFramePr>
          <p:nvPr/>
        </p:nvGraphicFramePr>
        <p:xfrm>
          <a:off x="1401983" y="9085054"/>
          <a:ext cx="3256556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4139">
                  <a:extLst>
                    <a:ext uri="{9D8B030D-6E8A-4147-A177-3AD203B41FA5}">
                      <a16:colId xmlns:a16="http://schemas.microsoft.com/office/drawing/2014/main" val="4088517301"/>
                    </a:ext>
                  </a:extLst>
                </a:gridCol>
                <a:gridCol w="814139">
                  <a:extLst>
                    <a:ext uri="{9D8B030D-6E8A-4147-A177-3AD203B41FA5}">
                      <a16:colId xmlns:a16="http://schemas.microsoft.com/office/drawing/2014/main" val="1814017330"/>
                    </a:ext>
                  </a:extLst>
                </a:gridCol>
                <a:gridCol w="610092">
                  <a:extLst>
                    <a:ext uri="{9D8B030D-6E8A-4147-A177-3AD203B41FA5}">
                      <a16:colId xmlns:a16="http://schemas.microsoft.com/office/drawing/2014/main" val="439013523"/>
                    </a:ext>
                  </a:extLst>
                </a:gridCol>
                <a:gridCol w="1018186">
                  <a:extLst>
                    <a:ext uri="{9D8B030D-6E8A-4147-A177-3AD203B41FA5}">
                      <a16:colId xmlns:a16="http://schemas.microsoft.com/office/drawing/2014/main" val="1905298054"/>
                    </a:ext>
                  </a:extLst>
                </a:gridCol>
              </a:tblGrid>
              <a:tr h="225619"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9300366"/>
                  </a:ext>
                </a:extLst>
              </a:tr>
            </a:tbl>
          </a:graphicData>
        </a:graphic>
      </p:graphicFrame>
      <p:sp>
        <p:nvSpPr>
          <p:cNvPr id="66" name="Rectangle 65">
            <a:extLst>
              <a:ext uri="{FF2B5EF4-FFF2-40B4-BE49-F238E27FC236}">
                <a16:creationId xmlns:a16="http://schemas.microsoft.com/office/drawing/2014/main" id="{4F4EEC82-DE29-4DB5-B6FF-25B40C420684}"/>
              </a:ext>
            </a:extLst>
          </p:cNvPr>
          <p:cNvSpPr/>
          <p:nvPr/>
        </p:nvSpPr>
        <p:spPr>
          <a:xfrm>
            <a:off x="3649525" y="9117615"/>
            <a:ext cx="493986" cy="195833"/>
          </a:xfrm>
          <a:prstGeom prst="rect">
            <a:avLst/>
          </a:prstGeom>
          <a:solidFill>
            <a:srgbClr val="00B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34A94148-C534-41D2-B973-A72631F8ACB5}"/>
              </a:ext>
            </a:extLst>
          </p:cNvPr>
          <p:cNvSpPr/>
          <p:nvPr/>
        </p:nvSpPr>
        <p:spPr>
          <a:xfrm>
            <a:off x="2225535" y="9122667"/>
            <a:ext cx="493986" cy="195833"/>
          </a:xfrm>
          <a:prstGeom prst="rect">
            <a:avLst/>
          </a:prstGeom>
          <a:solidFill>
            <a:srgbClr val="FF0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73C9A7D-8DE5-4F10-B0C1-3F0A8C6B898A}"/>
              </a:ext>
            </a:extLst>
          </p:cNvPr>
          <p:cNvSpPr txBox="1"/>
          <p:nvPr/>
        </p:nvSpPr>
        <p:spPr>
          <a:xfrm>
            <a:off x="510709" y="3541057"/>
            <a:ext cx="215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solidFill>
                  <a:srgbClr val="005E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5A889F23-3FE4-49D1-AAEF-FD34E394EFF5}"/>
              </a:ext>
            </a:extLst>
          </p:cNvPr>
          <p:cNvSpPr txBox="1"/>
          <p:nvPr/>
        </p:nvSpPr>
        <p:spPr>
          <a:xfrm>
            <a:off x="424690" y="3478614"/>
            <a:ext cx="215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5E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2B199FE-2D51-472A-91B6-E44E02A6ED3A}"/>
              </a:ext>
            </a:extLst>
          </p:cNvPr>
          <p:cNvSpPr txBox="1"/>
          <p:nvPr/>
        </p:nvSpPr>
        <p:spPr>
          <a:xfrm>
            <a:off x="316740" y="3422532"/>
            <a:ext cx="215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5E8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</a:p>
        </p:txBody>
      </p:sp>
      <p:pic>
        <p:nvPicPr>
          <p:cNvPr id="74" name="Graphic 73">
            <a:extLst>
              <a:ext uri="{FF2B5EF4-FFF2-40B4-BE49-F238E27FC236}">
                <a16:creationId xmlns:a16="http://schemas.microsoft.com/office/drawing/2014/main" id="{CA8F9E16-E256-48D6-969F-9590815441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763" y="5326983"/>
            <a:ext cx="1259626" cy="724285"/>
          </a:xfrm>
          <a:prstGeom prst="rect">
            <a:avLst/>
          </a:prstGeom>
        </p:spPr>
      </p:pic>
      <p:pic>
        <p:nvPicPr>
          <p:cNvPr id="76" name="Graphic 75">
            <a:extLst>
              <a:ext uri="{FF2B5EF4-FFF2-40B4-BE49-F238E27FC236}">
                <a16:creationId xmlns:a16="http://schemas.microsoft.com/office/drawing/2014/main" id="{8AB04A8C-CF90-4644-BF15-B6E5A749DB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68283" y="3658654"/>
            <a:ext cx="1036818" cy="974496"/>
          </a:xfrm>
          <a:prstGeom prst="rect">
            <a:avLst/>
          </a:prstGeom>
        </p:spPr>
      </p:pic>
      <p:pic>
        <p:nvPicPr>
          <p:cNvPr id="78" name="Graphic 77" descr="Ribbon">
            <a:extLst>
              <a:ext uri="{FF2B5EF4-FFF2-40B4-BE49-F238E27FC236}">
                <a16:creationId xmlns:a16="http://schemas.microsoft.com/office/drawing/2014/main" id="{2DE3CF3E-E24B-4AB0-A19A-634CD38D46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9409" y="6759579"/>
            <a:ext cx="914400" cy="914400"/>
          </a:xfrm>
          <a:prstGeom prst="rect">
            <a:avLst/>
          </a:prstGeom>
        </p:spPr>
      </p:pic>
      <p:pic>
        <p:nvPicPr>
          <p:cNvPr id="82" name="Graphic 81" descr="Checkmark">
            <a:extLst>
              <a:ext uri="{FF2B5EF4-FFF2-40B4-BE49-F238E27FC236}">
                <a16:creationId xmlns:a16="http://schemas.microsoft.com/office/drawing/2014/main" id="{143FE0E7-B48B-4CB7-8231-4C9545365B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20940795">
            <a:off x="605289" y="6974281"/>
            <a:ext cx="256725" cy="256725"/>
          </a:xfrm>
          <a:prstGeom prst="rect">
            <a:avLst/>
          </a:prstGeom>
        </p:spPr>
      </p:pic>
      <p:grpSp>
        <p:nvGrpSpPr>
          <p:cNvPr id="83" name="Group 82">
            <a:extLst>
              <a:ext uri="{FF2B5EF4-FFF2-40B4-BE49-F238E27FC236}">
                <a16:creationId xmlns:a16="http://schemas.microsoft.com/office/drawing/2014/main" id="{B90CD568-4076-4EB9-B82A-15E959453FE7}"/>
              </a:ext>
            </a:extLst>
          </p:cNvPr>
          <p:cNvGrpSpPr/>
          <p:nvPr/>
        </p:nvGrpSpPr>
        <p:grpSpPr>
          <a:xfrm>
            <a:off x="203406" y="8400192"/>
            <a:ext cx="1039847" cy="989734"/>
            <a:chOff x="1303022" y="2331720"/>
            <a:chExt cx="3794759" cy="3611880"/>
          </a:xfrm>
        </p:grpSpPr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31D85C69-35E8-4D05-8EC4-2738723331CD}"/>
                </a:ext>
              </a:extLst>
            </p:cNvPr>
            <p:cNvSpPr/>
            <p:nvPr/>
          </p:nvSpPr>
          <p:spPr>
            <a:xfrm>
              <a:off x="2971800" y="2331720"/>
              <a:ext cx="457200" cy="3611880"/>
            </a:xfrm>
            <a:prstGeom prst="roundRect">
              <a:avLst>
                <a:gd name="adj" fmla="val 20000"/>
              </a:avLst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EB309173-4E9A-4FA5-8863-52394005BE80}"/>
                </a:ext>
              </a:extLst>
            </p:cNvPr>
            <p:cNvSpPr/>
            <p:nvPr/>
          </p:nvSpPr>
          <p:spPr>
            <a:xfrm>
              <a:off x="1546860" y="2697480"/>
              <a:ext cx="3307080" cy="670560"/>
            </a:xfrm>
            <a:prstGeom prst="rect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2DB78FC4-0839-49E1-AD64-8FCBE25EA76F}"/>
                </a:ext>
              </a:extLst>
            </p:cNvPr>
            <p:cNvSpPr/>
            <p:nvPr/>
          </p:nvSpPr>
          <p:spPr>
            <a:xfrm rot="16200000">
              <a:off x="1087370" y="2908550"/>
              <a:ext cx="675141" cy="243838"/>
            </a:xfrm>
            <a:prstGeom prst="triangle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id="{58BA7B72-344A-46CC-A907-733C9C6883DA}"/>
                </a:ext>
              </a:extLst>
            </p:cNvPr>
            <p:cNvSpPr/>
            <p:nvPr/>
          </p:nvSpPr>
          <p:spPr>
            <a:xfrm rot="5400000" flipH="1">
              <a:off x="4638291" y="2908552"/>
              <a:ext cx="675141" cy="243838"/>
            </a:xfrm>
            <a:prstGeom prst="triangle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88" name="Isosceles Triangle 87">
              <a:extLst>
                <a:ext uri="{FF2B5EF4-FFF2-40B4-BE49-F238E27FC236}">
                  <a16:creationId xmlns:a16="http://schemas.microsoft.com/office/drawing/2014/main" id="{48E3ABBC-6927-40D1-B87A-FFCD239CDA25}"/>
                </a:ext>
              </a:extLst>
            </p:cNvPr>
            <p:cNvSpPr/>
            <p:nvPr/>
          </p:nvSpPr>
          <p:spPr>
            <a:xfrm rot="5400000" flipH="1">
              <a:off x="4638288" y="3749133"/>
              <a:ext cx="675141" cy="243838"/>
            </a:xfrm>
            <a:prstGeom prst="triangle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8CA7B8CE-AAE0-4127-A55A-B99B4890A280}"/>
                </a:ext>
              </a:extLst>
            </p:cNvPr>
            <p:cNvSpPr/>
            <p:nvPr/>
          </p:nvSpPr>
          <p:spPr>
            <a:xfrm>
              <a:off x="3176587" y="3535772"/>
              <a:ext cx="1677349" cy="670560"/>
            </a:xfrm>
            <a:prstGeom prst="rect">
              <a:avLst/>
            </a:prstGeom>
            <a:solidFill>
              <a:srgbClr val="005E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7837698A-423A-46B3-ADC6-D9DAB2ABA763}"/>
              </a:ext>
            </a:extLst>
          </p:cNvPr>
          <p:cNvSpPr txBox="1"/>
          <p:nvPr/>
        </p:nvSpPr>
        <p:spPr>
          <a:xfrm>
            <a:off x="4790454" y="1596316"/>
            <a:ext cx="1912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does it mean?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4916AA4-108C-4470-A4A9-1D9438D8B26B}"/>
              </a:ext>
            </a:extLst>
          </p:cNvPr>
          <p:cNvSpPr txBox="1"/>
          <p:nvPr/>
        </p:nvSpPr>
        <p:spPr>
          <a:xfrm>
            <a:off x="4790454" y="2566463"/>
            <a:ext cx="19121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If one or more of your answer is </a:t>
            </a:r>
            <a:r>
              <a:rPr lang="en-GB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your fatigue category is </a:t>
            </a: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Severe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9944CA6E-7C4E-44C5-8E36-511FBAEFB0AB}"/>
              </a:ext>
            </a:extLst>
          </p:cNvPr>
          <p:cNvSpPr txBox="1"/>
          <p:nvPr/>
        </p:nvSpPr>
        <p:spPr>
          <a:xfrm>
            <a:off x="4798950" y="4113501"/>
            <a:ext cx="19121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If one or more of your answer is </a:t>
            </a:r>
            <a:r>
              <a:rPr lang="en-GB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your fatigue category is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Moderate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47A0054A-A2CF-4FEC-875E-69381F9F25AC}"/>
              </a:ext>
            </a:extLst>
          </p:cNvPr>
          <p:cNvSpPr txBox="1"/>
          <p:nvPr/>
        </p:nvSpPr>
        <p:spPr>
          <a:xfrm>
            <a:off x="4795213" y="5666143"/>
            <a:ext cx="19121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Otherwise if your answers are all </a:t>
            </a:r>
            <a:r>
              <a:rPr lang="en-GB" sz="1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Green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your fatigue category is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Mild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C26FDCCC-1E99-4C9B-BD60-8C6948418E47}"/>
              </a:ext>
            </a:extLst>
          </p:cNvPr>
          <p:cNvSpPr/>
          <p:nvPr/>
        </p:nvSpPr>
        <p:spPr>
          <a:xfrm>
            <a:off x="4924074" y="5393699"/>
            <a:ext cx="1642856" cy="1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6EC15BC-CC77-47C4-8718-2F22FA3BE123}"/>
              </a:ext>
            </a:extLst>
          </p:cNvPr>
          <p:cNvSpPr/>
          <p:nvPr/>
        </p:nvSpPr>
        <p:spPr>
          <a:xfrm>
            <a:off x="4933085" y="3782234"/>
            <a:ext cx="1642856" cy="1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00CEACCD-E00F-4DC6-A86B-3B404FFA3FDC}"/>
              </a:ext>
            </a:extLst>
          </p:cNvPr>
          <p:cNvSpPr/>
          <p:nvPr/>
        </p:nvSpPr>
        <p:spPr>
          <a:xfrm>
            <a:off x="4780705" y="7888880"/>
            <a:ext cx="193992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your fatigue category is </a:t>
            </a:r>
            <a:r>
              <a:rPr lang="en-GB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Severe</a:t>
            </a:r>
            <a:r>
              <a:rPr lang="en-GB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GB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Moderate</a:t>
            </a:r>
            <a:r>
              <a:rPr lang="en-GB" sz="1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you must talk to your manager about next steps…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817C055-96A4-431B-8C9F-58FBF2C6C0BC}"/>
              </a:ext>
            </a:extLst>
          </p:cNvPr>
          <p:cNvSpPr/>
          <p:nvPr/>
        </p:nvSpPr>
        <p:spPr>
          <a:xfrm>
            <a:off x="4924074" y="2266486"/>
            <a:ext cx="1642856" cy="1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57C0A0F9-DEA1-43E3-ABD7-AF4B41328561}"/>
              </a:ext>
            </a:extLst>
          </p:cNvPr>
          <p:cNvSpPr/>
          <p:nvPr/>
        </p:nvSpPr>
        <p:spPr>
          <a:xfrm>
            <a:off x="161459" y="1588697"/>
            <a:ext cx="4503024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59BA7273-A3E6-4638-8CA7-3014B1C5F914}"/>
              </a:ext>
            </a:extLst>
          </p:cNvPr>
          <p:cNvSpPr/>
          <p:nvPr/>
        </p:nvSpPr>
        <p:spPr>
          <a:xfrm>
            <a:off x="161459" y="3163880"/>
            <a:ext cx="4503024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C32C7E68-46D2-4575-9625-0B6E7D323EC1}"/>
              </a:ext>
            </a:extLst>
          </p:cNvPr>
          <p:cNvSpPr/>
          <p:nvPr/>
        </p:nvSpPr>
        <p:spPr>
          <a:xfrm>
            <a:off x="161459" y="4744647"/>
            <a:ext cx="4503024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97A35652-40A0-4689-B039-A7960747728E}"/>
              </a:ext>
            </a:extLst>
          </p:cNvPr>
          <p:cNvSpPr/>
          <p:nvPr/>
        </p:nvSpPr>
        <p:spPr>
          <a:xfrm>
            <a:off x="161459" y="6326180"/>
            <a:ext cx="4503024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E0D70812-B6A6-487E-9151-6FC47ADCCA8C}"/>
              </a:ext>
            </a:extLst>
          </p:cNvPr>
          <p:cNvSpPr/>
          <p:nvPr/>
        </p:nvSpPr>
        <p:spPr>
          <a:xfrm>
            <a:off x="161459" y="7906947"/>
            <a:ext cx="4503024" cy="1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Warning | Free Vectors, Stock Photos &amp; PSD">
            <a:extLst>
              <a:ext uri="{FF2B5EF4-FFF2-40B4-BE49-F238E27FC236}">
                <a16:creationId xmlns:a16="http://schemas.microsoft.com/office/drawing/2014/main" id="{D5D3986D-E106-4F69-AB9E-2174B77F02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714" y="6938116"/>
            <a:ext cx="1077675" cy="107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3FF88565-D3E8-4603-9FCC-4CF758585283}"/>
              </a:ext>
            </a:extLst>
          </p:cNvPr>
          <p:cNvSpPr txBox="1"/>
          <p:nvPr/>
        </p:nvSpPr>
        <p:spPr>
          <a:xfrm>
            <a:off x="5820537" y="9627476"/>
            <a:ext cx="103746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September 2021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5B5876F1-499B-4608-B2D2-1C0366ED443F}"/>
              </a:ext>
            </a:extLst>
          </p:cNvPr>
          <p:cNvSpPr txBox="1"/>
          <p:nvPr/>
        </p:nvSpPr>
        <p:spPr>
          <a:xfrm>
            <a:off x="0" y="9635719"/>
            <a:ext cx="68579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Page | 3 of 3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A5340F1C-DC07-4CFF-9E0B-D3CC531D2FB3}"/>
              </a:ext>
            </a:extLst>
          </p:cNvPr>
          <p:cNvSpPr txBox="1"/>
          <p:nvPr/>
        </p:nvSpPr>
        <p:spPr>
          <a:xfrm>
            <a:off x="86037" y="9638512"/>
            <a:ext cx="72327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Revision 1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84F6D1B2-8E8A-4810-9D07-54814D96C47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09" y="135212"/>
            <a:ext cx="1544151" cy="557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652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D0E595823546418CFC5961CDFC07BE" ma:contentTypeVersion="12" ma:contentTypeDescription="Create a new document." ma:contentTypeScope="" ma:versionID="75c1d979f8aaea8b5858ad77c6bec017">
  <xsd:schema xmlns:xsd="http://www.w3.org/2001/XMLSchema" xmlns:xs="http://www.w3.org/2001/XMLSchema" xmlns:p="http://schemas.microsoft.com/office/2006/metadata/properties" xmlns:ns2="5dc1501b-a3f8-425f-823a-2d4778294798" xmlns:ns3="bde451da-b0cb-4451-a535-16ff1ccccf33" targetNamespace="http://schemas.microsoft.com/office/2006/metadata/properties" ma:root="true" ma:fieldsID="5a1dd74ca0a9e0ceae2190a400957f58" ns2:_="" ns3:_="">
    <xsd:import namespace="5dc1501b-a3f8-425f-823a-2d4778294798"/>
    <xsd:import namespace="bde451da-b0cb-4451-a535-16ff1ccccf33"/>
    <xsd:element name="properties">
      <xsd:complexType>
        <xsd:sequence>
          <xsd:element name="documentManagement">
            <xsd:complexType>
              <xsd:all>
                <xsd:element ref="ns2:IssuedDate" minOccurs="0"/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  <xsd:element ref="ns2:SHEQPortalDisp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c1501b-a3f8-425f-823a-2d4778294798" elementFormDefault="qualified">
    <xsd:import namespace="http://schemas.microsoft.com/office/2006/documentManagement/types"/>
    <xsd:import namespace="http://schemas.microsoft.com/office/infopath/2007/PartnerControls"/>
    <xsd:element name="IssuedDate" ma:index="8" nillable="true" ma:displayName="Issued Date" ma:format="DateOnly" ma:internalName="IssuedDate">
      <xsd:simpleType>
        <xsd:restriction base="dms:DateTime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b494bd78-bcbe-4a59-899e-3fdddd7214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SHEQPortalDisplay" ma:index="18" nillable="true" ma:displayName="SHEQPortalDisplay" ma:default="Yes" ma:format="Dropdown" ma:internalName="SHEQPortalDisplay">
      <xsd:simpleType>
        <xsd:restriction base="dms:Choice">
          <xsd:enumeration value="No"/>
          <xsd:enumeration value="Yes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e451da-b0cb-4451-a535-16ff1ccccf33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02b3add5-a0e2-4508-a2fc-585ce3863437}" ma:internalName="TaxCatchAll" ma:showField="CatchAllData" ma:web="bde451da-b0cb-4451-a535-16ff1ccccf3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ssuedDate xmlns="5dc1501b-a3f8-425f-823a-2d4778294798">2021-08-30T23:00:00+00:00</IssuedDate>
    <lcf76f155ced4ddcb4097134ff3c332f xmlns="5dc1501b-a3f8-425f-823a-2d4778294798">
      <Terms xmlns="http://schemas.microsoft.com/office/infopath/2007/PartnerControls"/>
    </lcf76f155ced4ddcb4097134ff3c332f>
    <TaxCatchAll xmlns="bde451da-b0cb-4451-a535-16ff1ccccf33" xsi:nil="true"/>
    <SHEQPortalDisplay xmlns="5dc1501b-a3f8-425f-823a-2d4778294798">Yes</SHEQPortalDisplay>
  </documentManagement>
</p:properties>
</file>

<file path=customXml/itemProps1.xml><?xml version="1.0" encoding="utf-8"?>
<ds:datastoreItem xmlns:ds="http://schemas.openxmlformats.org/officeDocument/2006/customXml" ds:itemID="{789585B4-5B97-4040-A344-B8D29E7E11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7EF8F7-F6E1-4CBF-9229-43880CC9A3ED}"/>
</file>

<file path=customXml/itemProps3.xml><?xml version="1.0" encoding="utf-8"?>
<ds:datastoreItem xmlns:ds="http://schemas.openxmlformats.org/officeDocument/2006/customXml" ds:itemID="{3F870F30-A702-4410-B85A-7C2F34D4659B}">
  <ds:schemaRefs>
    <ds:schemaRef ds:uri="http://schemas.microsoft.com/office/2006/metadata/properties"/>
    <ds:schemaRef ds:uri="http://purl.org/dc/elements/1.1/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5a6f5bcc-c64a-42e9-aa8d-35dad5dabd36"/>
    <ds:schemaRef ds:uri="0833675f-0eb4-45ca-bd6a-b38c2392d78f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713</TotalTime>
  <Words>730</Words>
  <Application>Microsoft Office PowerPoint</Application>
  <PresentationFormat>A4 Paper (210x297 mm)</PresentationFormat>
  <Paragraphs>120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PowerPoint Presentation</vt:lpstr>
      <vt:lpstr>Employer responsibilities: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Pickles</dc:creator>
  <cp:lastModifiedBy>Zoe Robertson</cp:lastModifiedBy>
  <cp:revision>25</cp:revision>
  <dcterms:created xsi:type="dcterms:W3CDTF">2020-05-15T08:41:19Z</dcterms:created>
  <dcterms:modified xsi:type="dcterms:W3CDTF">2021-08-27T07:46:11Z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0x0101007AD0E595823546418CFC5961CDFC07BE</vt:lpwstr>
  </property>
  <property fmtid="{D5CDD505-2E9C-101B-9397-08002B2CF9AE}" pid="3" name="Addo_DocID">
    <vt:lpwstr>7a0457cf-a4c3-4545-9926-3a2690236cd5</vt:lpwstr>
  </property>
  <property fmtid="{D5CDD505-2E9C-101B-9397-08002B2CF9AE}" pid="4" name="MediaServiceImageTags">
    <vt:lpwstr/>
  </property>
</Properties>
</file>